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sldIdLst>
    <p:sldId id="256" r:id="rId4"/>
    <p:sldId id="257" r:id="rId5"/>
    <p:sldId id="259" r:id="rId6"/>
    <p:sldId id="260" r:id="rId7"/>
    <p:sldId id="277" r:id="rId8"/>
    <p:sldId id="278" r:id="rId9"/>
    <p:sldId id="261" r:id="rId10"/>
    <p:sldId id="262" r:id="rId11"/>
    <p:sldId id="263" r:id="rId12"/>
    <p:sldId id="264" r:id="rId13"/>
    <p:sldId id="267" r:id="rId14"/>
    <p:sldId id="265" r:id="rId15"/>
    <p:sldId id="272" r:id="rId16"/>
    <p:sldId id="275" r:id="rId17"/>
    <p:sldId id="274" r:id="rId18"/>
    <p:sldId id="279" r:id="rId19"/>
    <p:sldId id="266" r:id="rId20"/>
    <p:sldId id="271" r:id="rId21"/>
    <p:sldId id="270" r:id="rId22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0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48249-1072-4C53-9E40-324FBDB1C8A4}" type="datetimeFigureOut">
              <a:rPr lang="pl-PL" smtClean="0"/>
              <a:t>2017-03-24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Rectangle 8"/>
          <p:cNvSpPr/>
          <p:nvPr/>
        </p:nvSpPr>
        <p:spPr>
          <a:xfrm>
            <a:off x="345440" y="2942602"/>
            <a:ext cx="7147931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572652" y="2944634"/>
            <a:ext cx="1190348" cy="2459736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712714" y="3136658"/>
            <a:ext cx="910224" cy="2075688"/>
          </a:xfrm>
          <a:prstGeom prst="rect">
            <a:avLst/>
          </a:prstGeom>
          <a:solidFill>
            <a:schemeClr val="accent3">
              <a:alpha val="70000"/>
            </a:scheme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45483" y="3055621"/>
            <a:ext cx="6947845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86826" y="4625268"/>
            <a:ext cx="762000" cy="457200"/>
          </a:xfrm>
        </p:spPr>
        <p:txBody>
          <a:bodyPr/>
          <a:lstStyle>
            <a:lvl1pPr algn="ctr">
              <a:defRPr sz="28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43FC3155-8FD5-45E0-813D-91C226FB6CA0}" type="slidenum">
              <a:rPr lang="pl-PL" smtClean="0"/>
              <a:t>‹#›</a:t>
            </a:fld>
            <a:endParaRPr lang="pl-PL"/>
          </a:p>
        </p:txBody>
      </p:sp>
      <p:sp>
        <p:nvSpPr>
          <p:cNvPr id="11" name="Rectangle 10"/>
          <p:cNvSpPr/>
          <p:nvPr/>
        </p:nvSpPr>
        <p:spPr>
          <a:xfrm>
            <a:off x="541822" y="4559276"/>
            <a:ext cx="6755166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38971" y="3139440"/>
            <a:ext cx="6760868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2805" y="4648200"/>
            <a:ext cx="6553200" cy="457200"/>
          </a:xfrm>
        </p:spPr>
        <p:txBody>
          <a:bodyPr>
            <a:normAutofit/>
          </a:bodyPr>
          <a:lstStyle>
            <a:lvl1pPr marL="0" indent="0" algn="ctr">
              <a:buNone/>
              <a:defRPr sz="1800" cap="all" spc="3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4705" y="3227033"/>
            <a:ext cx="6629400" cy="1219201"/>
          </a:xfrm>
        </p:spPr>
        <p:txBody>
          <a:bodyPr anchor="b" anchorCtr="0">
            <a:noAutofit/>
          </a:bodyPr>
          <a:lstStyle>
            <a:lvl1pPr>
              <a:defRPr sz="4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48249-1072-4C53-9E40-324FBDB1C8A4}" type="datetimeFigureOut">
              <a:rPr lang="pl-PL" smtClean="0"/>
              <a:t>2017-03-24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C3155-8FD5-45E0-813D-91C226FB6CA0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61702" y="228600"/>
            <a:ext cx="1859280" cy="6122634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55225" y="351409"/>
            <a:ext cx="1672235" cy="587701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48577" y="395427"/>
            <a:ext cx="1485531" cy="5788981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0999"/>
            <a:ext cx="6172200" cy="5791201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48249-1072-4C53-9E40-324FBDB1C8A4}" type="datetimeFigureOut">
              <a:rPr lang="pl-PL" smtClean="0"/>
              <a:t>2017-03-24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C3155-8FD5-45E0-813D-91C226FB6CA0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3409950" cy="6858000"/>
          </a:xfrm>
          <a:prstGeom prst="rect">
            <a:avLst/>
          </a:prstGeom>
          <a:solidFill>
            <a:schemeClr val="tx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Freeform 7"/>
          <p:cNvSpPr>
            <a:spLocks noChangeAspect="1" noEditPoints="1"/>
          </p:cNvSpPr>
          <p:nvPr/>
        </p:nvSpPr>
        <p:spPr bwMode="auto">
          <a:xfrm>
            <a:off x="838200" y="1762090"/>
            <a:ext cx="2521776" cy="5095912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8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2E2224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43323" y="3721473"/>
            <a:ext cx="5120640" cy="1581150"/>
          </a:xfrm>
        </p:spPr>
        <p:txBody>
          <a:bodyPr>
            <a:normAutofit/>
          </a:bodyPr>
          <a:lstStyle>
            <a:lvl1pPr marL="0" indent="0" algn="l">
              <a:buNone/>
              <a:defRPr sz="2400" b="0" i="0" cap="none" spc="12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80E8A551-9294-4F82-B02F-23BBC11E8D5E}" type="datetimeFigureOut">
              <a:rPr lang="pl-PL" smtClean="0">
                <a:solidFill>
                  <a:srgbClr val="CBD8DD"/>
                </a:solidFill>
              </a:rPr>
              <a:pPr/>
              <a:t>2017-03-24</a:t>
            </a:fld>
            <a:endParaRPr lang="pl-PL">
              <a:solidFill>
                <a:srgbClr val="CBD8D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srgbClr val="48231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91475" y="6429375"/>
            <a:ext cx="876300" cy="292100"/>
          </a:xfrm>
        </p:spPr>
        <p:txBody>
          <a:bodyPr/>
          <a:lstStyle/>
          <a:p>
            <a:fld id="{7E9E055C-8D1E-4799-9929-E5E036377F4D}" type="slidenum">
              <a:rPr lang="pl-PL" smtClean="0">
                <a:solidFill>
                  <a:srgbClr val="48231E"/>
                </a:solidFill>
              </a:rPr>
              <a:pPr/>
              <a:t>‹#›</a:t>
            </a:fld>
            <a:endParaRPr lang="pl-PL">
              <a:solidFill>
                <a:srgbClr val="48231E"/>
              </a:solidFill>
            </a:endParaRPr>
          </a:p>
        </p:txBody>
      </p:sp>
      <p:sp>
        <p:nvSpPr>
          <p:cNvPr id="9" name="Freeform 7"/>
          <p:cNvSpPr>
            <a:spLocks noChangeAspect="1" noEditPoints="1"/>
          </p:cNvSpPr>
          <p:nvPr/>
        </p:nvSpPr>
        <p:spPr bwMode="auto">
          <a:xfrm>
            <a:off x="838200" y="1762090"/>
            <a:ext cx="2521776" cy="5095912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8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2E2224"/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3739896" y="1417320"/>
            <a:ext cx="5120640" cy="2304288"/>
          </a:xfrm>
        </p:spPr>
        <p:txBody>
          <a:bodyPr>
            <a:normAutofit/>
          </a:bodyPr>
          <a:lstStyle>
            <a:lvl1pPr>
              <a:defRPr sz="4000" cap="all" baseline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3" name="Freeform 7"/>
          <p:cNvSpPr>
            <a:spLocks noChangeAspect="1" noEditPoints="1"/>
          </p:cNvSpPr>
          <p:nvPr/>
        </p:nvSpPr>
        <p:spPr bwMode="auto">
          <a:xfrm>
            <a:off x="838200" y="1762090"/>
            <a:ext cx="2521776" cy="5095912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8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2E222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41539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/>
          <p:cNvSpPr>
            <a:spLocks noChangeAspect="1" noEditPoints="1"/>
          </p:cNvSpPr>
          <p:nvPr/>
        </p:nvSpPr>
        <p:spPr bwMode="auto">
          <a:xfrm>
            <a:off x="5489634" y="0"/>
            <a:ext cx="3393768" cy="6858000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2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2E2224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8A551-9294-4F82-B02F-23BBC11E8D5E}" type="datetimeFigureOut">
              <a:rPr lang="pl-PL" smtClean="0">
                <a:solidFill>
                  <a:srgbClr val="48231E"/>
                </a:solidFill>
              </a:rPr>
              <a:pPr/>
              <a:t>2017-03-24</a:t>
            </a:fld>
            <a:endParaRPr lang="pl-PL">
              <a:solidFill>
                <a:srgbClr val="48231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srgbClr val="48231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E055C-8D1E-4799-9929-E5E036377F4D}" type="slidenum">
              <a:rPr lang="pl-PL" smtClean="0">
                <a:solidFill>
                  <a:srgbClr val="48231E"/>
                </a:solidFill>
              </a:rPr>
              <a:pPr/>
              <a:t>‹#›</a:t>
            </a:fld>
            <a:endParaRPr lang="pl-PL">
              <a:solidFill>
                <a:srgbClr val="48231E"/>
              </a:solidFill>
            </a:endParaRPr>
          </a:p>
        </p:txBody>
      </p:sp>
      <p:sp>
        <p:nvSpPr>
          <p:cNvPr id="25" name="Title Placeholder 1"/>
          <p:cNvSpPr>
            <a:spLocks noGrp="1"/>
          </p:cNvSpPr>
          <p:nvPr>
            <p:ph type="title"/>
          </p:nvPr>
        </p:nvSpPr>
        <p:spPr>
          <a:xfrm>
            <a:off x="276225" y="228600"/>
            <a:ext cx="8591550" cy="106680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274320" y="1298448"/>
            <a:ext cx="8595360" cy="493776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957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3409950" cy="6858000"/>
          </a:xfrm>
          <a:prstGeom prst="rect">
            <a:avLst/>
          </a:prstGeom>
          <a:solidFill>
            <a:schemeClr val="tx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80E8A551-9294-4F82-B02F-23BBC11E8D5E}" type="datetimeFigureOut">
              <a:rPr lang="pl-PL" smtClean="0">
                <a:solidFill>
                  <a:srgbClr val="CBD8DD"/>
                </a:solidFill>
              </a:rPr>
              <a:pPr/>
              <a:t>2017-03-24</a:t>
            </a:fld>
            <a:endParaRPr lang="pl-PL">
              <a:solidFill>
                <a:srgbClr val="CBD8D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srgbClr val="48231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E055C-8D1E-4799-9929-E5E036377F4D}" type="slidenum">
              <a:rPr lang="pl-PL" smtClean="0">
                <a:solidFill>
                  <a:srgbClr val="48231E"/>
                </a:solidFill>
              </a:rPr>
              <a:pPr/>
              <a:t>‹#›</a:t>
            </a:fld>
            <a:endParaRPr lang="pl-PL">
              <a:solidFill>
                <a:srgbClr val="48231E"/>
              </a:solidFill>
            </a:endParaRPr>
          </a:p>
        </p:txBody>
      </p:sp>
      <p:sp>
        <p:nvSpPr>
          <p:cNvPr id="15" name="Subtitle 2"/>
          <p:cNvSpPr>
            <a:spLocks noGrp="1"/>
          </p:cNvSpPr>
          <p:nvPr>
            <p:ph type="subTitle" idx="1"/>
          </p:nvPr>
        </p:nvSpPr>
        <p:spPr>
          <a:xfrm>
            <a:off x="3743324" y="1400174"/>
            <a:ext cx="5120640" cy="1476375"/>
          </a:xfrm>
        </p:spPr>
        <p:txBody>
          <a:bodyPr anchor="b" anchorCtr="0">
            <a:normAutofit/>
          </a:bodyPr>
          <a:lstStyle>
            <a:lvl1pPr marL="0" indent="0" algn="l">
              <a:buNone/>
              <a:defRPr sz="2400" b="0" i="0" cap="none" spc="12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10" name="Freeform 7"/>
          <p:cNvSpPr>
            <a:spLocks noChangeAspect="1" noEditPoints="1"/>
          </p:cNvSpPr>
          <p:nvPr/>
        </p:nvSpPr>
        <p:spPr bwMode="auto">
          <a:xfrm>
            <a:off x="34289" y="136641"/>
            <a:ext cx="3326149" cy="6721359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8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srgbClr val="2E2224"/>
              </a:solidFill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733800" y="2895599"/>
            <a:ext cx="5129543" cy="2667001"/>
          </a:xfrm>
        </p:spPr>
        <p:txBody>
          <a:bodyPr anchor="t">
            <a:normAutofit/>
          </a:bodyPr>
          <a:lstStyle>
            <a:lvl1pPr>
              <a:defRPr kumimoji="0" lang="en-US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84693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8A551-9294-4F82-B02F-23BBC11E8D5E}" type="datetimeFigureOut">
              <a:rPr lang="pl-PL" smtClean="0">
                <a:solidFill>
                  <a:srgbClr val="48231E"/>
                </a:solidFill>
              </a:rPr>
              <a:pPr/>
              <a:t>2017-03-24</a:t>
            </a:fld>
            <a:endParaRPr lang="pl-PL">
              <a:solidFill>
                <a:srgbClr val="48231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srgbClr val="48231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E055C-8D1E-4799-9929-E5E036377F4D}" type="slidenum">
              <a:rPr lang="pl-PL" smtClean="0">
                <a:solidFill>
                  <a:srgbClr val="48231E"/>
                </a:solidFill>
              </a:rPr>
              <a:pPr/>
              <a:t>‹#›</a:t>
            </a:fld>
            <a:endParaRPr lang="pl-PL">
              <a:solidFill>
                <a:srgbClr val="48231E"/>
              </a:solidFill>
            </a:endParaRPr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8591550" cy="1066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3"/>
          </p:nvPr>
        </p:nvSpPr>
        <p:spPr>
          <a:xfrm>
            <a:off x="276225" y="1298448"/>
            <a:ext cx="4251960" cy="493776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13" name="Content Placeholder 11"/>
          <p:cNvSpPr>
            <a:spLocks noGrp="1"/>
          </p:cNvSpPr>
          <p:nvPr>
            <p:ph sz="quarter" idx="14"/>
          </p:nvPr>
        </p:nvSpPr>
        <p:spPr>
          <a:xfrm>
            <a:off x="4615815" y="1298448"/>
            <a:ext cx="4251960" cy="493776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4861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8A551-9294-4F82-B02F-23BBC11E8D5E}" type="datetimeFigureOut">
              <a:rPr lang="pl-PL" smtClean="0">
                <a:solidFill>
                  <a:srgbClr val="48231E"/>
                </a:solidFill>
              </a:rPr>
              <a:pPr/>
              <a:t>2017-03-24</a:t>
            </a:fld>
            <a:endParaRPr lang="pl-PL">
              <a:solidFill>
                <a:srgbClr val="48231E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srgbClr val="48231E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E055C-8D1E-4799-9929-E5E036377F4D}" type="slidenum">
              <a:rPr lang="pl-PL" smtClean="0">
                <a:solidFill>
                  <a:srgbClr val="48231E"/>
                </a:solidFill>
              </a:rPr>
              <a:pPr/>
              <a:t>‹#›</a:t>
            </a:fld>
            <a:endParaRPr lang="pl-PL">
              <a:solidFill>
                <a:srgbClr val="48231E"/>
              </a:solidFill>
            </a:endParaRPr>
          </a:p>
        </p:txBody>
      </p:sp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8591550" cy="1066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4" name="Content Placeholder 11"/>
          <p:cNvSpPr>
            <a:spLocks noGrp="1"/>
          </p:cNvSpPr>
          <p:nvPr>
            <p:ph sz="quarter" idx="13"/>
          </p:nvPr>
        </p:nvSpPr>
        <p:spPr>
          <a:xfrm>
            <a:off x="276225" y="1810512"/>
            <a:ext cx="4251960" cy="442569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15" name="Content Placeholder 11"/>
          <p:cNvSpPr>
            <a:spLocks noGrp="1"/>
          </p:cNvSpPr>
          <p:nvPr>
            <p:ph sz="quarter" idx="14"/>
          </p:nvPr>
        </p:nvSpPr>
        <p:spPr>
          <a:xfrm>
            <a:off x="4615815" y="1810512"/>
            <a:ext cx="4251960" cy="442569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2"/>
          </p:nvPr>
        </p:nvSpPr>
        <p:spPr>
          <a:xfrm>
            <a:off x="276225" y="1298448"/>
            <a:ext cx="4248150" cy="509587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 b="0" i="0" spc="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5"/>
          </p:nvPr>
        </p:nvSpPr>
        <p:spPr>
          <a:xfrm>
            <a:off x="4615815" y="1298448"/>
            <a:ext cx="4248150" cy="509587"/>
          </a:xfrm>
        </p:spPr>
        <p:txBody>
          <a:bodyPr anchor="ctr">
            <a:normAutofit/>
          </a:bodyPr>
          <a:lstStyle>
            <a:lvl1pPr marL="0" indent="0">
              <a:buNone/>
              <a:defRPr sz="2000" b="0" i="0" spc="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42468628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0E8A551-9294-4F82-B02F-23BBC11E8D5E}" type="datetimeFigureOut">
              <a:rPr lang="pl-PL" smtClean="0">
                <a:solidFill>
                  <a:srgbClr val="48231E"/>
                </a:solidFill>
              </a:rPr>
              <a:pPr/>
              <a:t>2017-03-24</a:t>
            </a:fld>
            <a:endParaRPr lang="pl-PL">
              <a:solidFill>
                <a:srgbClr val="48231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srgbClr val="48231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E055C-8D1E-4799-9929-E5E036377F4D}" type="slidenum">
              <a:rPr lang="pl-PL" smtClean="0">
                <a:solidFill>
                  <a:srgbClr val="48231E"/>
                </a:solidFill>
              </a:rPr>
              <a:pPr/>
              <a:t>‹#›</a:t>
            </a:fld>
            <a:endParaRPr lang="pl-PL">
              <a:solidFill>
                <a:srgbClr val="48231E"/>
              </a:solidFill>
            </a:endParaRPr>
          </a:p>
        </p:txBody>
      </p:sp>
      <p:sp>
        <p:nvSpPr>
          <p:cNvPr id="17" name="Title Placeholder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8591550" cy="1066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127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8A551-9294-4F82-B02F-23BBC11E8D5E}" type="datetimeFigureOut">
              <a:rPr lang="pl-PL" smtClean="0">
                <a:solidFill>
                  <a:srgbClr val="48231E"/>
                </a:solidFill>
              </a:rPr>
              <a:pPr/>
              <a:t>2017-03-24</a:t>
            </a:fld>
            <a:endParaRPr lang="pl-PL">
              <a:solidFill>
                <a:srgbClr val="48231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srgbClr val="48231E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E055C-8D1E-4799-9929-E5E036377F4D}" type="slidenum">
              <a:rPr lang="pl-PL" smtClean="0">
                <a:solidFill>
                  <a:srgbClr val="48231E"/>
                </a:solidFill>
              </a:rPr>
              <a:pPr/>
              <a:t>‹#›</a:t>
            </a:fld>
            <a:endParaRPr lang="pl-PL">
              <a:solidFill>
                <a:srgbClr val="48231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88795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-1"/>
            <a:ext cx="3409950" cy="6858000"/>
          </a:xfrm>
          <a:prstGeom prst="rect">
            <a:avLst/>
          </a:prstGeom>
          <a:solidFill>
            <a:schemeClr val="tx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80E8A551-9294-4F82-B02F-23BBC11E8D5E}" type="datetimeFigureOut">
              <a:rPr lang="pl-PL" smtClean="0">
                <a:solidFill>
                  <a:srgbClr val="CBD8DD"/>
                </a:solidFill>
              </a:rPr>
              <a:pPr/>
              <a:t>2017-03-24</a:t>
            </a:fld>
            <a:endParaRPr lang="pl-PL">
              <a:solidFill>
                <a:srgbClr val="CBD8DD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srgbClr val="48231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E055C-8D1E-4799-9929-E5E036377F4D}" type="slidenum">
              <a:rPr lang="pl-PL" smtClean="0">
                <a:solidFill>
                  <a:srgbClr val="48231E"/>
                </a:solidFill>
              </a:rPr>
              <a:pPr/>
              <a:t>‹#›</a:t>
            </a:fld>
            <a:endParaRPr lang="pl-PL">
              <a:solidFill>
                <a:srgbClr val="48231E"/>
              </a:solidFill>
            </a:endParaRPr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2834640" cy="129844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>
              <a:defRPr sz="2400">
                <a:solidFill>
                  <a:schemeClr val="bg2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0" name="Content Placeholder 11"/>
          <p:cNvSpPr>
            <a:spLocks noGrp="1"/>
          </p:cNvSpPr>
          <p:nvPr>
            <p:ph sz="quarter" idx="14"/>
          </p:nvPr>
        </p:nvSpPr>
        <p:spPr>
          <a:xfrm>
            <a:off x="3775935" y="533400"/>
            <a:ext cx="5063266" cy="570280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276224" y="1539240"/>
            <a:ext cx="2834640" cy="4709160"/>
          </a:xfrm>
        </p:spPr>
        <p:txBody>
          <a:bodyPr>
            <a:normAutofit/>
          </a:bodyPr>
          <a:lstStyle>
            <a:lvl1pPr marL="0" indent="0">
              <a:buNone/>
              <a:defRPr lang="en-US" sz="1600" b="0" i="0" kern="1200" cap="none" spc="30" baseline="0" dirty="0" smtClean="0">
                <a:solidFill>
                  <a:schemeClr val="bg2"/>
                </a:solidFill>
                <a:latin typeface="+mn-lt"/>
                <a:ea typeface="+mn-ea"/>
                <a:cs typeface="Tahoma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pl-PL" smtClean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35953587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48249-1072-4C53-9E40-324FBDB1C8A4}" type="datetimeFigureOut">
              <a:rPr lang="pl-PL" smtClean="0"/>
              <a:t>2017-03-24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C3155-8FD5-45E0-813D-91C226FB6CA0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-1"/>
            <a:ext cx="3409950" cy="6858000"/>
          </a:xfrm>
          <a:prstGeom prst="rect">
            <a:avLst/>
          </a:prstGeom>
          <a:solidFill>
            <a:schemeClr val="tx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409950" y="0"/>
            <a:ext cx="5734050" cy="6858000"/>
          </a:xfrm>
        </p:spPr>
        <p:txBody>
          <a:bodyPr anchor="ctr" anchorCtr="0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80E8A551-9294-4F82-B02F-23BBC11E8D5E}" type="datetimeFigureOut">
              <a:rPr lang="pl-PL" smtClean="0">
                <a:solidFill>
                  <a:srgbClr val="CBD8DD"/>
                </a:solidFill>
              </a:rPr>
              <a:pPr/>
              <a:t>2017-03-24</a:t>
            </a:fld>
            <a:endParaRPr lang="pl-PL">
              <a:solidFill>
                <a:srgbClr val="CBD8DD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srgbClr val="48231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E055C-8D1E-4799-9929-E5E036377F4D}" type="slidenum">
              <a:rPr lang="pl-PL" smtClean="0">
                <a:solidFill>
                  <a:srgbClr val="48231E"/>
                </a:solidFill>
              </a:rPr>
              <a:pPr/>
              <a:t>‹#›</a:t>
            </a:fld>
            <a:endParaRPr lang="pl-PL">
              <a:solidFill>
                <a:srgbClr val="48231E"/>
              </a:solidFill>
            </a:endParaRPr>
          </a:p>
        </p:txBody>
      </p:sp>
      <p:sp>
        <p:nvSpPr>
          <p:cNvPr id="21" name="Title Placeholder 1"/>
          <p:cNvSpPr>
            <a:spLocks noGrp="1"/>
          </p:cNvSpPr>
          <p:nvPr>
            <p:ph type="title"/>
          </p:nvPr>
        </p:nvSpPr>
        <p:spPr>
          <a:xfrm>
            <a:off x="276224" y="228600"/>
            <a:ext cx="2834640" cy="1295399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>
              <a:defRPr sz="2400">
                <a:solidFill>
                  <a:schemeClr val="bg2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274320" y="1536192"/>
            <a:ext cx="2834640" cy="4712208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2"/>
                </a:solidFill>
              </a:defRPr>
            </a:lvl1pPr>
            <a:lvl2pPr marL="171450" indent="1588">
              <a:buNone/>
              <a:defRPr>
                <a:solidFill>
                  <a:schemeClr val="bg2"/>
                </a:solidFill>
              </a:defRPr>
            </a:lvl2pPr>
            <a:lvl3pPr marL="344488" indent="6350">
              <a:buNone/>
              <a:defRPr>
                <a:solidFill>
                  <a:schemeClr val="bg2"/>
                </a:solidFill>
              </a:defRPr>
            </a:lvl3pPr>
            <a:lvl4pPr marL="515938" indent="3175">
              <a:buNone/>
              <a:defRPr>
                <a:solidFill>
                  <a:schemeClr val="bg2"/>
                </a:solidFill>
              </a:defRPr>
            </a:lvl4pPr>
            <a:lvl5pPr marL="688975" indent="-1588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302626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8A551-9294-4F82-B02F-23BBC11E8D5E}" type="datetimeFigureOut">
              <a:rPr lang="pl-PL" smtClean="0">
                <a:solidFill>
                  <a:srgbClr val="48231E"/>
                </a:solidFill>
              </a:rPr>
              <a:pPr/>
              <a:t>2017-03-24</a:t>
            </a:fld>
            <a:endParaRPr lang="pl-PL">
              <a:solidFill>
                <a:srgbClr val="48231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srgbClr val="48231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E055C-8D1E-4799-9929-E5E036377F4D}" type="slidenum">
              <a:rPr lang="pl-PL" smtClean="0">
                <a:solidFill>
                  <a:srgbClr val="48231E"/>
                </a:solidFill>
              </a:rPr>
              <a:pPr/>
              <a:t>‹#›</a:t>
            </a:fld>
            <a:endParaRPr lang="pl-PL">
              <a:solidFill>
                <a:srgbClr val="48231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11628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8A551-9294-4F82-B02F-23BBC11E8D5E}" type="datetimeFigureOut">
              <a:rPr lang="pl-PL" smtClean="0">
                <a:solidFill>
                  <a:srgbClr val="48231E"/>
                </a:solidFill>
              </a:rPr>
              <a:pPr/>
              <a:t>2017-03-24</a:t>
            </a:fld>
            <a:endParaRPr lang="pl-PL">
              <a:solidFill>
                <a:srgbClr val="48231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srgbClr val="48231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E055C-8D1E-4799-9929-E5E036377F4D}" type="slidenum">
              <a:rPr lang="pl-PL" smtClean="0">
                <a:solidFill>
                  <a:srgbClr val="48231E"/>
                </a:solidFill>
              </a:rPr>
              <a:pPr/>
              <a:t>‹#›</a:t>
            </a:fld>
            <a:endParaRPr lang="pl-PL">
              <a:solidFill>
                <a:srgbClr val="48231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8705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3409950" cy="6858000"/>
          </a:xfrm>
          <a:prstGeom prst="rect">
            <a:avLst/>
          </a:prstGeom>
          <a:solidFill>
            <a:schemeClr val="tx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Freeform 7"/>
          <p:cNvSpPr>
            <a:spLocks noChangeAspect="1" noEditPoints="1"/>
          </p:cNvSpPr>
          <p:nvPr/>
        </p:nvSpPr>
        <p:spPr bwMode="auto">
          <a:xfrm>
            <a:off x="838200" y="1762090"/>
            <a:ext cx="2521776" cy="5095912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8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2E2224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43323" y="3721473"/>
            <a:ext cx="5120640" cy="1581150"/>
          </a:xfrm>
        </p:spPr>
        <p:txBody>
          <a:bodyPr>
            <a:normAutofit/>
          </a:bodyPr>
          <a:lstStyle>
            <a:lvl1pPr marL="0" indent="0" algn="l">
              <a:buNone/>
              <a:defRPr sz="2400" b="0" i="0" cap="none" spc="12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80E8A551-9294-4F82-B02F-23BBC11E8D5E}" type="datetimeFigureOut">
              <a:rPr lang="pl-PL" smtClean="0">
                <a:solidFill>
                  <a:srgbClr val="CBD8DD"/>
                </a:solidFill>
              </a:rPr>
              <a:pPr/>
              <a:t>2017-03-24</a:t>
            </a:fld>
            <a:endParaRPr lang="pl-PL">
              <a:solidFill>
                <a:srgbClr val="CBD8D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srgbClr val="48231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91475" y="6429375"/>
            <a:ext cx="876300" cy="292100"/>
          </a:xfrm>
        </p:spPr>
        <p:txBody>
          <a:bodyPr/>
          <a:lstStyle/>
          <a:p>
            <a:fld id="{7E9E055C-8D1E-4799-9929-E5E036377F4D}" type="slidenum">
              <a:rPr lang="pl-PL" smtClean="0">
                <a:solidFill>
                  <a:srgbClr val="48231E"/>
                </a:solidFill>
              </a:rPr>
              <a:pPr/>
              <a:t>‹#›</a:t>
            </a:fld>
            <a:endParaRPr lang="pl-PL">
              <a:solidFill>
                <a:srgbClr val="48231E"/>
              </a:solidFill>
            </a:endParaRPr>
          </a:p>
        </p:txBody>
      </p:sp>
      <p:sp>
        <p:nvSpPr>
          <p:cNvPr id="9" name="Freeform 7"/>
          <p:cNvSpPr>
            <a:spLocks noChangeAspect="1" noEditPoints="1"/>
          </p:cNvSpPr>
          <p:nvPr/>
        </p:nvSpPr>
        <p:spPr bwMode="auto">
          <a:xfrm>
            <a:off x="838200" y="1762090"/>
            <a:ext cx="2521776" cy="5095912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8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2E2224"/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3739896" y="1417320"/>
            <a:ext cx="5120640" cy="2304288"/>
          </a:xfrm>
        </p:spPr>
        <p:txBody>
          <a:bodyPr>
            <a:normAutofit/>
          </a:bodyPr>
          <a:lstStyle>
            <a:lvl1pPr>
              <a:defRPr sz="4000" cap="all" baseline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3" name="Freeform 7"/>
          <p:cNvSpPr>
            <a:spLocks noChangeAspect="1" noEditPoints="1"/>
          </p:cNvSpPr>
          <p:nvPr/>
        </p:nvSpPr>
        <p:spPr bwMode="auto">
          <a:xfrm>
            <a:off x="838200" y="1762090"/>
            <a:ext cx="2521776" cy="5095912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8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2E222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426869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/>
          <p:cNvSpPr>
            <a:spLocks noChangeAspect="1" noEditPoints="1"/>
          </p:cNvSpPr>
          <p:nvPr/>
        </p:nvSpPr>
        <p:spPr bwMode="auto">
          <a:xfrm>
            <a:off x="5489634" y="0"/>
            <a:ext cx="3393768" cy="6858000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2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2E2224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8A551-9294-4F82-B02F-23BBC11E8D5E}" type="datetimeFigureOut">
              <a:rPr lang="pl-PL" smtClean="0">
                <a:solidFill>
                  <a:srgbClr val="48231E"/>
                </a:solidFill>
              </a:rPr>
              <a:pPr/>
              <a:t>2017-03-24</a:t>
            </a:fld>
            <a:endParaRPr lang="pl-PL">
              <a:solidFill>
                <a:srgbClr val="48231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srgbClr val="48231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E055C-8D1E-4799-9929-E5E036377F4D}" type="slidenum">
              <a:rPr lang="pl-PL" smtClean="0">
                <a:solidFill>
                  <a:srgbClr val="48231E"/>
                </a:solidFill>
              </a:rPr>
              <a:pPr/>
              <a:t>‹#›</a:t>
            </a:fld>
            <a:endParaRPr lang="pl-PL">
              <a:solidFill>
                <a:srgbClr val="48231E"/>
              </a:solidFill>
            </a:endParaRPr>
          </a:p>
        </p:txBody>
      </p:sp>
      <p:sp>
        <p:nvSpPr>
          <p:cNvPr id="25" name="Title Placeholder 1"/>
          <p:cNvSpPr>
            <a:spLocks noGrp="1"/>
          </p:cNvSpPr>
          <p:nvPr>
            <p:ph type="title"/>
          </p:nvPr>
        </p:nvSpPr>
        <p:spPr>
          <a:xfrm>
            <a:off x="276225" y="228600"/>
            <a:ext cx="8591550" cy="106680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274320" y="1298448"/>
            <a:ext cx="8595360" cy="493776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4716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3409950" cy="6858000"/>
          </a:xfrm>
          <a:prstGeom prst="rect">
            <a:avLst/>
          </a:prstGeom>
          <a:solidFill>
            <a:schemeClr val="tx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80E8A551-9294-4F82-B02F-23BBC11E8D5E}" type="datetimeFigureOut">
              <a:rPr lang="pl-PL" smtClean="0">
                <a:solidFill>
                  <a:srgbClr val="CBD8DD"/>
                </a:solidFill>
              </a:rPr>
              <a:pPr/>
              <a:t>2017-03-24</a:t>
            </a:fld>
            <a:endParaRPr lang="pl-PL">
              <a:solidFill>
                <a:srgbClr val="CBD8D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srgbClr val="48231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E055C-8D1E-4799-9929-E5E036377F4D}" type="slidenum">
              <a:rPr lang="pl-PL" smtClean="0">
                <a:solidFill>
                  <a:srgbClr val="48231E"/>
                </a:solidFill>
              </a:rPr>
              <a:pPr/>
              <a:t>‹#›</a:t>
            </a:fld>
            <a:endParaRPr lang="pl-PL">
              <a:solidFill>
                <a:srgbClr val="48231E"/>
              </a:solidFill>
            </a:endParaRPr>
          </a:p>
        </p:txBody>
      </p:sp>
      <p:sp>
        <p:nvSpPr>
          <p:cNvPr id="15" name="Subtitle 2"/>
          <p:cNvSpPr>
            <a:spLocks noGrp="1"/>
          </p:cNvSpPr>
          <p:nvPr>
            <p:ph type="subTitle" idx="1"/>
          </p:nvPr>
        </p:nvSpPr>
        <p:spPr>
          <a:xfrm>
            <a:off x="3743324" y="1400174"/>
            <a:ext cx="5120640" cy="1476375"/>
          </a:xfrm>
        </p:spPr>
        <p:txBody>
          <a:bodyPr anchor="b" anchorCtr="0">
            <a:normAutofit/>
          </a:bodyPr>
          <a:lstStyle>
            <a:lvl1pPr marL="0" indent="0" algn="l">
              <a:buNone/>
              <a:defRPr sz="2400" b="0" i="0" cap="none" spc="12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10" name="Freeform 7"/>
          <p:cNvSpPr>
            <a:spLocks noChangeAspect="1" noEditPoints="1"/>
          </p:cNvSpPr>
          <p:nvPr/>
        </p:nvSpPr>
        <p:spPr bwMode="auto">
          <a:xfrm>
            <a:off x="34289" y="136641"/>
            <a:ext cx="3326149" cy="6721359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8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srgbClr val="2E2224"/>
              </a:solidFill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733800" y="2895599"/>
            <a:ext cx="5129543" cy="2667001"/>
          </a:xfrm>
        </p:spPr>
        <p:txBody>
          <a:bodyPr anchor="t">
            <a:normAutofit/>
          </a:bodyPr>
          <a:lstStyle>
            <a:lvl1pPr>
              <a:defRPr kumimoji="0" lang="en-US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167999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8A551-9294-4F82-B02F-23BBC11E8D5E}" type="datetimeFigureOut">
              <a:rPr lang="pl-PL" smtClean="0">
                <a:solidFill>
                  <a:srgbClr val="48231E"/>
                </a:solidFill>
              </a:rPr>
              <a:pPr/>
              <a:t>2017-03-24</a:t>
            </a:fld>
            <a:endParaRPr lang="pl-PL">
              <a:solidFill>
                <a:srgbClr val="48231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srgbClr val="48231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E055C-8D1E-4799-9929-E5E036377F4D}" type="slidenum">
              <a:rPr lang="pl-PL" smtClean="0">
                <a:solidFill>
                  <a:srgbClr val="48231E"/>
                </a:solidFill>
              </a:rPr>
              <a:pPr/>
              <a:t>‹#›</a:t>
            </a:fld>
            <a:endParaRPr lang="pl-PL">
              <a:solidFill>
                <a:srgbClr val="48231E"/>
              </a:solidFill>
            </a:endParaRPr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8591550" cy="1066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3"/>
          </p:nvPr>
        </p:nvSpPr>
        <p:spPr>
          <a:xfrm>
            <a:off x="276225" y="1298448"/>
            <a:ext cx="4251960" cy="493776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13" name="Content Placeholder 11"/>
          <p:cNvSpPr>
            <a:spLocks noGrp="1"/>
          </p:cNvSpPr>
          <p:nvPr>
            <p:ph sz="quarter" idx="14"/>
          </p:nvPr>
        </p:nvSpPr>
        <p:spPr>
          <a:xfrm>
            <a:off x="4615815" y="1298448"/>
            <a:ext cx="4251960" cy="493776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54819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8A551-9294-4F82-B02F-23BBC11E8D5E}" type="datetimeFigureOut">
              <a:rPr lang="pl-PL" smtClean="0">
                <a:solidFill>
                  <a:srgbClr val="48231E"/>
                </a:solidFill>
              </a:rPr>
              <a:pPr/>
              <a:t>2017-03-24</a:t>
            </a:fld>
            <a:endParaRPr lang="pl-PL">
              <a:solidFill>
                <a:srgbClr val="48231E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srgbClr val="48231E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E055C-8D1E-4799-9929-E5E036377F4D}" type="slidenum">
              <a:rPr lang="pl-PL" smtClean="0">
                <a:solidFill>
                  <a:srgbClr val="48231E"/>
                </a:solidFill>
              </a:rPr>
              <a:pPr/>
              <a:t>‹#›</a:t>
            </a:fld>
            <a:endParaRPr lang="pl-PL">
              <a:solidFill>
                <a:srgbClr val="48231E"/>
              </a:solidFill>
            </a:endParaRPr>
          </a:p>
        </p:txBody>
      </p:sp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8591550" cy="1066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4" name="Content Placeholder 11"/>
          <p:cNvSpPr>
            <a:spLocks noGrp="1"/>
          </p:cNvSpPr>
          <p:nvPr>
            <p:ph sz="quarter" idx="13"/>
          </p:nvPr>
        </p:nvSpPr>
        <p:spPr>
          <a:xfrm>
            <a:off x="276225" y="1810512"/>
            <a:ext cx="4251960" cy="442569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15" name="Content Placeholder 11"/>
          <p:cNvSpPr>
            <a:spLocks noGrp="1"/>
          </p:cNvSpPr>
          <p:nvPr>
            <p:ph sz="quarter" idx="14"/>
          </p:nvPr>
        </p:nvSpPr>
        <p:spPr>
          <a:xfrm>
            <a:off x="4615815" y="1810512"/>
            <a:ext cx="4251960" cy="442569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2"/>
          </p:nvPr>
        </p:nvSpPr>
        <p:spPr>
          <a:xfrm>
            <a:off x="276225" y="1298448"/>
            <a:ext cx="4248150" cy="509587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 b="0" i="0" spc="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5"/>
          </p:nvPr>
        </p:nvSpPr>
        <p:spPr>
          <a:xfrm>
            <a:off x="4615815" y="1298448"/>
            <a:ext cx="4248150" cy="509587"/>
          </a:xfrm>
        </p:spPr>
        <p:txBody>
          <a:bodyPr anchor="ctr">
            <a:normAutofit/>
          </a:bodyPr>
          <a:lstStyle>
            <a:lvl1pPr marL="0" indent="0">
              <a:buNone/>
              <a:defRPr sz="2000" b="0" i="0" spc="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192429368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0E8A551-9294-4F82-B02F-23BBC11E8D5E}" type="datetimeFigureOut">
              <a:rPr lang="pl-PL" smtClean="0">
                <a:solidFill>
                  <a:srgbClr val="48231E"/>
                </a:solidFill>
              </a:rPr>
              <a:pPr/>
              <a:t>2017-03-24</a:t>
            </a:fld>
            <a:endParaRPr lang="pl-PL">
              <a:solidFill>
                <a:srgbClr val="48231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srgbClr val="48231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E055C-8D1E-4799-9929-E5E036377F4D}" type="slidenum">
              <a:rPr lang="pl-PL" smtClean="0">
                <a:solidFill>
                  <a:srgbClr val="48231E"/>
                </a:solidFill>
              </a:rPr>
              <a:pPr/>
              <a:t>‹#›</a:t>
            </a:fld>
            <a:endParaRPr lang="pl-PL">
              <a:solidFill>
                <a:srgbClr val="48231E"/>
              </a:solidFill>
            </a:endParaRPr>
          </a:p>
        </p:txBody>
      </p:sp>
      <p:sp>
        <p:nvSpPr>
          <p:cNvPr id="17" name="Title Placeholder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8591550" cy="1066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524264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8A551-9294-4F82-B02F-23BBC11E8D5E}" type="datetimeFigureOut">
              <a:rPr lang="pl-PL" smtClean="0">
                <a:solidFill>
                  <a:srgbClr val="48231E"/>
                </a:solidFill>
              </a:rPr>
              <a:pPr/>
              <a:t>2017-03-24</a:t>
            </a:fld>
            <a:endParaRPr lang="pl-PL">
              <a:solidFill>
                <a:srgbClr val="48231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srgbClr val="48231E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E055C-8D1E-4799-9929-E5E036377F4D}" type="slidenum">
              <a:rPr lang="pl-PL" smtClean="0">
                <a:solidFill>
                  <a:srgbClr val="48231E"/>
                </a:solidFill>
              </a:rPr>
              <a:pPr/>
              <a:t>‹#›</a:t>
            </a:fld>
            <a:endParaRPr lang="pl-PL">
              <a:solidFill>
                <a:srgbClr val="48231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65299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48249-1072-4C53-9E40-324FBDB1C8A4}" type="datetimeFigureOut">
              <a:rPr lang="pl-PL" smtClean="0"/>
              <a:t>2017-03-24</a:t>
            </a:fld>
            <a:endParaRPr lang="pl-PL"/>
          </a:p>
        </p:txBody>
      </p:sp>
      <p:sp>
        <p:nvSpPr>
          <p:cNvPr id="13" name="Rectangle 12"/>
          <p:cNvSpPr/>
          <p:nvPr/>
        </p:nvSpPr>
        <p:spPr>
          <a:xfrm>
            <a:off x="451976" y="2946400"/>
            <a:ext cx="8265160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67656" y="3048000"/>
            <a:ext cx="8033800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C3155-8FD5-45E0-813D-91C226FB6CA0}" type="slidenum">
              <a:rPr lang="pl-PL" smtClean="0"/>
              <a:t>‹#›</a:t>
            </a:fld>
            <a:endParaRPr lang="pl-P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6" y="3200399"/>
            <a:ext cx="7696200" cy="1295401"/>
          </a:xfrm>
        </p:spPr>
        <p:txBody>
          <a:bodyPr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75496" y="4541520"/>
            <a:ext cx="7818120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4607510"/>
            <a:ext cx="7696200" cy="52378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75757" y="3124200"/>
            <a:ext cx="7817599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-1"/>
            <a:ext cx="3409950" cy="6858000"/>
          </a:xfrm>
          <a:prstGeom prst="rect">
            <a:avLst/>
          </a:prstGeom>
          <a:solidFill>
            <a:schemeClr val="tx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80E8A551-9294-4F82-B02F-23BBC11E8D5E}" type="datetimeFigureOut">
              <a:rPr lang="pl-PL" smtClean="0">
                <a:solidFill>
                  <a:srgbClr val="CBD8DD"/>
                </a:solidFill>
              </a:rPr>
              <a:pPr/>
              <a:t>2017-03-24</a:t>
            </a:fld>
            <a:endParaRPr lang="pl-PL">
              <a:solidFill>
                <a:srgbClr val="CBD8DD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srgbClr val="48231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E055C-8D1E-4799-9929-E5E036377F4D}" type="slidenum">
              <a:rPr lang="pl-PL" smtClean="0">
                <a:solidFill>
                  <a:srgbClr val="48231E"/>
                </a:solidFill>
              </a:rPr>
              <a:pPr/>
              <a:t>‹#›</a:t>
            </a:fld>
            <a:endParaRPr lang="pl-PL">
              <a:solidFill>
                <a:srgbClr val="48231E"/>
              </a:solidFill>
            </a:endParaRPr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2834640" cy="129844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>
              <a:defRPr sz="2400">
                <a:solidFill>
                  <a:schemeClr val="bg2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0" name="Content Placeholder 11"/>
          <p:cNvSpPr>
            <a:spLocks noGrp="1"/>
          </p:cNvSpPr>
          <p:nvPr>
            <p:ph sz="quarter" idx="14"/>
          </p:nvPr>
        </p:nvSpPr>
        <p:spPr>
          <a:xfrm>
            <a:off x="3775935" y="533400"/>
            <a:ext cx="5063266" cy="570280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276224" y="1539240"/>
            <a:ext cx="2834640" cy="4709160"/>
          </a:xfrm>
        </p:spPr>
        <p:txBody>
          <a:bodyPr>
            <a:normAutofit/>
          </a:bodyPr>
          <a:lstStyle>
            <a:lvl1pPr marL="0" indent="0">
              <a:buNone/>
              <a:defRPr lang="en-US" sz="1600" b="0" i="0" kern="1200" cap="none" spc="30" baseline="0" dirty="0" smtClean="0">
                <a:solidFill>
                  <a:schemeClr val="bg2"/>
                </a:solidFill>
                <a:latin typeface="+mn-lt"/>
                <a:ea typeface="+mn-ea"/>
                <a:cs typeface="Tahoma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pl-PL" smtClean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173745379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-1"/>
            <a:ext cx="3409950" cy="6858000"/>
          </a:xfrm>
          <a:prstGeom prst="rect">
            <a:avLst/>
          </a:prstGeom>
          <a:solidFill>
            <a:schemeClr val="tx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409950" y="0"/>
            <a:ext cx="5734050" cy="6858000"/>
          </a:xfrm>
        </p:spPr>
        <p:txBody>
          <a:bodyPr anchor="ctr" anchorCtr="0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80E8A551-9294-4F82-B02F-23BBC11E8D5E}" type="datetimeFigureOut">
              <a:rPr lang="pl-PL" smtClean="0">
                <a:solidFill>
                  <a:srgbClr val="CBD8DD"/>
                </a:solidFill>
              </a:rPr>
              <a:pPr/>
              <a:t>2017-03-24</a:t>
            </a:fld>
            <a:endParaRPr lang="pl-PL">
              <a:solidFill>
                <a:srgbClr val="CBD8DD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srgbClr val="48231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E055C-8D1E-4799-9929-E5E036377F4D}" type="slidenum">
              <a:rPr lang="pl-PL" smtClean="0">
                <a:solidFill>
                  <a:srgbClr val="48231E"/>
                </a:solidFill>
              </a:rPr>
              <a:pPr/>
              <a:t>‹#›</a:t>
            </a:fld>
            <a:endParaRPr lang="pl-PL">
              <a:solidFill>
                <a:srgbClr val="48231E"/>
              </a:solidFill>
            </a:endParaRPr>
          </a:p>
        </p:txBody>
      </p:sp>
      <p:sp>
        <p:nvSpPr>
          <p:cNvPr id="21" name="Title Placeholder 1"/>
          <p:cNvSpPr>
            <a:spLocks noGrp="1"/>
          </p:cNvSpPr>
          <p:nvPr>
            <p:ph type="title"/>
          </p:nvPr>
        </p:nvSpPr>
        <p:spPr>
          <a:xfrm>
            <a:off x="276224" y="228600"/>
            <a:ext cx="2834640" cy="1295399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>
              <a:defRPr sz="2400">
                <a:solidFill>
                  <a:schemeClr val="bg2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274320" y="1536192"/>
            <a:ext cx="2834640" cy="4712208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2"/>
                </a:solidFill>
              </a:defRPr>
            </a:lvl1pPr>
            <a:lvl2pPr marL="171450" indent="1588">
              <a:buNone/>
              <a:defRPr>
                <a:solidFill>
                  <a:schemeClr val="bg2"/>
                </a:solidFill>
              </a:defRPr>
            </a:lvl2pPr>
            <a:lvl3pPr marL="344488" indent="6350">
              <a:buNone/>
              <a:defRPr>
                <a:solidFill>
                  <a:schemeClr val="bg2"/>
                </a:solidFill>
              </a:defRPr>
            </a:lvl3pPr>
            <a:lvl4pPr marL="515938" indent="3175">
              <a:buNone/>
              <a:defRPr>
                <a:solidFill>
                  <a:schemeClr val="bg2"/>
                </a:solidFill>
              </a:defRPr>
            </a:lvl4pPr>
            <a:lvl5pPr marL="688975" indent="-1588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34591745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8A551-9294-4F82-B02F-23BBC11E8D5E}" type="datetimeFigureOut">
              <a:rPr lang="pl-PL" smtClean="0">
                <a:solidFill>
                  <a:srgbClr val="48231E"/>
                </a:solidFill>
              </a:rPr>
              <a:pPr/>
              <a:t>2017-03-24</a:t>
            </a:fld>
            <a:endParaRPr lang="pl-PL">
              <a:solidFill>
                <a:srgbClr val="48231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srgbClr val="48231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E055C-8D1E-4799-9929-E5E036377F4D}" type="slidenum">
              <a:rPr lang="pl-PL" smtClean="0">
                <a:solidFill>
                  <a:srgbClr val="48231E"/>
                </a:solidFill>
              </a:rPr>
              <a:pPr/>
              <a:t>‹#›</a:t>
            </a:fld>
            <a:endParaRPr lang="pl-PL">
              <a:solidFill>
                <a:srgbClr val="48231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760547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8A551-9294-4F82-B02F-23BBC11E8D5E}" type="datetimeFigureOut">
              <a:rPr lang="pl-PL" smtClean="0">
                <a:solidFill>
                  <a:srgbClr val="48231E"/>
                </a:solidFill>
              </a:rPr>
              <a:pPr/>
              <a:t>2017-03-24</a:t>
            </a:fld>
            <a:endParaRPr lang="pl-PL">
              <a:solidFill>
                <a:srgbClr val="48231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srgbClr val="48231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E055C-8D1E-4799-9929-E5E036377F4D}" type="slidenum">
              <a:rPr lang="pl-PL" smtClean="0">
                <a:solidFill>
                  <a:srgbClr val="48231E"/>
                </a:solidFill>
              </a:rPr>
              <a:pPr/>
              <a:t>‹#›</a:t>
            </a:fld>
            <a:endParaRPr lang="pl-PL">
              <a:solidFill>
                <a:srgbClr val="48231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49390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6128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48249-1072-4C53-9E40-324FBDB1C8A4}" type="datetimeFigureOut">
              <a:rPr lang="pl-PL" smtClean="0"/>
              <a:t>2017-03-24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C3155-8FD5-45E0-813D-91C226FB6CA0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128" y="1722438"/>
            <a:ext cx="4040188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128" y="2438400"/>
            <a:ext cx="4040188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400"/>
            <a:ext cx="4041775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48249-1072-4C53-9E40-324FBDB1C8A4}" type="datetimeFigureOut">
              <a:rPr lang="pl-PL" smtClean="0"/>
              <a:t>2017-03-24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C3155-8FD5-45E0-813D-91C226FB6CA0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48249-1072-4C53-9E40-324FBDB1C8A4}" type="datetimeFigureOut">
              <a:rPr lang="pl-PL" smtClean="0"/>
              <a:t>2017-03-24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C3155-8FD5-45E0-813D-91C226FB6CA0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ounded Rectangle 10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48249-1072-4C53-9E40-324FBDB1C8A4}" type="datetimeFigureOut">
              <a:rPr lang="pl-PL" smtClean="0"/>
              <a:t>2017-03-24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C3155-8FD5-45E0-813D-91C226FB6CA0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ounded Rectangle 11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685800"/>
            <a:ext cx="4572000" cy="52578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48249-1072-4C53-9E40-324FBDB1C8A4}" type="datetimeFigureOut">
              <a:rPr lang="pl-PL" smtClean="0"/>
              <a:t>2017-03-24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C3155-8FD5-45E0-813D-91C226FB6CA0}" type="slidenum">
              <a:rPr lang="pl-PL" smtClean="0"/>
              <a:t>‹#›</a:t>
            </a:fld>
            <a:endParaRPr lang="pl-PL"/>
          </a:p>
        </p:txBody>
      </p:sp>
      <p:sp>
        <p:nvSpPr>
          <p:cNvPr id="8" name="Rectangle 7"/>
          <p:cNvSpPr/>
          <p:nvPr/>
        </p:nvSpPr>
        <p:spPr>
          <a:xfrm>
            <a:off x="560034" y="1505712"/>
            <a:ext cx="2716566" cy="3523488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76690" y="1642472"/>
            <a:ext cx="2483254" cy="3234328"/>
          </a:xfrm>
          <a:prstGeom prst="rect">
            <a:avLst/>
          </a:prstGeom>
          <a:solidFill>
            <a:srgbClr val="FFFFFF"/>
          </a:solidFill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9000" y="2971800"/>
            <a:ext cx="2298634" cy="1752600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000" y="1734312"/>
            <a:ext cx="2298634" cy="1191620"/>
          </a:xfrm>
        </p:spPr>
        <p:txBody>
          <a:bodyPr anchor="b">
            <a:normAutofit/>
          </a:bodyPr>
          <a:lstStyle>
            <a:lvl1pPr algn="l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621437"/>
            <a:ext cx="7772400" cy="4331564"/>
          </a:xfrm>
          <a:solidFill>
            <a:schemeClr val="bg2"/>
          </a:solidFill>
          <a:ln>
            <a:noFill/>
          </a:ln>
          <a:effectLst>
            <a:softEdge rad="1270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48249-1072-4C53-9E40-324FBDB1C8A4}" type="datetimeFigureOut">
              <a:rPr lang="pl-PL" smtClean="0"/>
              <a:t>2017-03-24</a:t>
            </a:fld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C3155-8FD5-45E0-813D-91C226FB6CA0}" type="slidenum">
              <a:rPr lang="pl-PL" smtClean="0"/>
              <a:t>‹#›</a:t>
            </a:fld>
            <a:endParaRPr lang="pl-PL"/>
          </a:p>
        </p:txBody>
      </p:sp>
      <p:sp>
        <p:nvSpPr>
          <p:cNvPr id="10" name="Rectangle 9"/>
          <p:cNvSpPr/>
          <p:nvPr/>
        </p:nvSpPr>
        <p:spPr>
          <a:xfrm>
            <a:off x="685800" y="4953000"/>
            <a:ext cx="7772400" cy="13716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61999" y="5029200"/>
            <a:ext cx="7600765" cy="1202924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3" name="Rectangle 12"/>
          <p:cNvSpPr/>
          <p:nvPr/>
        </p:nvSpPr>
        <p:spPr>
          <a:xfrm>
            <a:off x="914400" y="5638800"/>
            <a:ext cx="7328514" cy="451696"/>
          </a:xfrm>
          <a:prstGeom prst="rect">
            <a:avLst/>
          </a:prstGeom>
          <a:solidFill>
            <a:schemeClr val="accent1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05589" y="5074920"/>
            <a:ext cx="7946136" cy="1097280"/>
          </a:xfrm>
          <a:prstGeom prst="rect">
            <a:avLst/>
          </a:prstGeom>
          <a:noFill/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6289" y="5656556"/>
            <a:ext cx="7244736" cy="40171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05400"/>
            <a:ext cx="7328514" cy="523043"/>
          </a:xfrm>
        </p:spPr>
        <p:txBody>
          <a:bodyPr anchor="ctr" anchorCtr="0"/>
          <a:lstStyle>
            <a:lvl1pPr algn="ctr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" name="Rounded Rectangle 6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82296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1F848249-1072-4C53-9E40-324FBDB1C8A4}" type="datetimeFigureOut">
              <a:rPr lang="pl-PL" smtClean="0"/>
              <a:t>2017-03-24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43FC3155-8FD5-45E0-813D-91C226FB6CA0}" type="slidenum">
              <a:rPr lang="pl-PL" smtClean="0"/>
              <a:t>‹#›</a:t>
            </a:fld>
            <a:endParaRPr lang="pl-PL"/>
          </a:p>
        </p:txBody>
      </p:sp>
      <p:sp>
        <p:nvSpPr>
          <p:cNvPr id="9" name="Rectangle 8"/>
          <p:cNvSpPr/>
          <p:nvPr/>
        </p:nvSpPr>
        <p:spPr>
          <a:xfrm>
            <a:off x="274320" y="278166"/>
            <a:ext cx="8595360" cy="132588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2863" y="372862"/>
            <a:ext cx="8380520" cy="111858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500" kern="1200" cap="all" baseline="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8591550" cy="1066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6225" y="1295400"/>
            <a:ext cx="8591550" cy="49339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6225" y="6429375"/>
            <a:ext cx="213360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50" b="1">
                <a:solidFill>
                  <a:schemeClr val="tx2"/>
                </a:solidFill>
              </a:defRPr>
            </a:lvl1pPr>
          </a:lstStyle>
          <a:p>
            <a:fld id="{80E8A551-9294-4F82-B02F-23BBC11E8D5E}" type="datetimeFigureOut">
              <a:rPr lang="pl-PL" smtClean="0">
                <a:solidFill>
                  <a:srgbClr val="48231E"/>
                </a:solidFill>
              </a:rPr>
              <a:pPr/>
              <a:t>2017-03-24</a:t>
            </a:fld>
            <a:endParaRPr lang="pl-PL">
              <a:solidFill>
                <a:srgbClr val="48231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743324" y="6429375"/>
            <a:ext cx="4086225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50" b="1">
                <a:solidFill>
                  <a:schemeClr val="tx2"/>
                </a:solidFill>
              </a:defRPr>
            </a:lvl1pPr>
          </a:lstStyle>
          <a:p>
            <a:endParaRPr lang="pl-PL">
              <a:solidFill>
                <a:srgbClr val="48231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91475" y="6429375"/>
            <a:ext cx="87630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600" b="1">
                <a:solidFill>
                  <a:schemeClr val="tx2"/>
                </a:solidFill>
              </a:defRPr>
            </a:lvl1pPr>
          </a:lstStyle>
          <a:p>
            <a:fld id="{7E9E055C-8D1E-4799-9929-E5E036377F4D}" type="slidenum">
              <a:rPr lang="pl-PL" smtClean="0">
                <a:solidFill>
                  <a:srgbClr val="48231E"/>
                </a:solidFill>
              </a:rPr>
              <a:pPr/>
              <a:t>‹#›</a:t>
            </a:fld>
            <a:endParaRPr lang="pl-PL">
              <a:solidFill>
                <a:srgbClr val="48231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0164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spcBef>
          <a:spcPts val="400"/>
        </a:spcBef>
        <a:buNone/>
        <a:defRPr sz="3600" b="0" kern="1200" cap="none" spc="0" baseline="0">
          <a:solidFill>
            <a:schemeClr val="tx2"/>
          </a:solidFill>
          <a:latin typeface="+mj-lt"/>
          <a:ea typeface="+mj-ea"/>
          <a:cs typeface="Tunga" pitchFamily="2"/>
        </a:defRPr>
      </a:lvl1pPr>
    </p:titleStyle>
    <p:bodyStyle>
      <a:lvl1pPr marL="171450" indent="-173736" algn="l" defTabSz="914400" rtl="0" eaLnBrk="1" latinLnBrk="0" hangingPunct="1">
        <a:spcBef>
          <a:spcPts val="600"/>
        </a:spcBef>
        <a:spcAft>
          <a:spcPts val="0"/>
        </a:spcAft>
        <a:buClr>
          <a:schemeClr val="accent1"/>
        </a:buClr>
        <a:buFont typeface="Arial" pitchFamily="34" charset="0"/>
        <a:buChar char="•"/>
        <a:defRPr sz="2200" b="0" i="0" kern="1200" cap="none" spc="30" baseline="0">
          <a:solidFill>
            <a:schemeClr val="tx2"/>
          </a:solidFill>
          <a:latin typeface="+mn-lt"/>
          <a:ea typeface="+mn-ea"/>
          <a:cs typeface="Tahoma" pitchFamily="34" charset="0"/>
        </a:defRPr>
      </a:lvl1pPr>
      <a:lvl2pPr marL="344488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Tahoma" pitchFamily="34" charset="0"/>
        </a:defRPr>
      </a:lvl2pPr>
      <a:lvl3pPr marL="515938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Tahoma" pitchFamily="34" charset="0"/>
        </a:defRPr>
      </a:lvl3pPr>
      <a:lvl4pPr marL="688975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Tahoma" pitchFamily="34" charset="0"/>
        </a:defRPr>
      </a:lvl4pPr>
      <a:lvl5pPr marL="860425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Tahoma" pitchFamily="34" charset="0"/>
        </a:defRPr>
      </a:lvl5pPr>
      <a:lvl6pPr marL="1051560" indent="-173736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234440" indent="-173736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417320" indent="-173736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1600200" indent="-173736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8591550" cy="1066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6225" y="1295400"/>
            <a:ext cx="8591550" cy="49339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6225" y="6429375"/>
            <a:ext cx="213360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50" b="1">
                <a:solidFill>
                  <a:schemeClr val="tx2"/>
                </a:solidFill>
              </a:defRPr>
            </a:lvl1pPr>
          </a:lstStyle>
          <a:p>
            <a:fld id="{80E8A551-9294-4F82-B02F-23BBC11E8D5E}" type="datetimeFigureOut">
              <a:rPr lang="pl-PL" smtClean="0">
                <a:solidFill>
                  <a:srgbClr val="48231E"/>
                </a:solidFill>
              </a:rPr>
              <a:pPr/>
              <a:t>2017-03-24</a:t>
            </a:fld>
            <a:endParaRPr lang="pl-PL">
              <a:solidFill>
                <a:srgbClr val="48231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743324" y="6429375"/>
            <a:ext cx="4086225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50" b="1">
                <a:solidFill>
                  <a:schemeClr val="tx2"/>
                </a:solidFill>
              </a:defRPr>
            </a:lvl1pPr>
          </a:lstStyle>
          <a:p>
            <a:endParaRPr lang="pl-PL">
              <a:solidFill>
                <a:srgbClr val="48231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91475" y="6429375"/>
            <a:ext cx="87630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600" b="1">
                <a:solidFill>
                  <a:schemeClr val="tx2"/>
                </a:solidFill>
              </a:defRPr>
            </a:lvl1pPr>
          </a:lstStyle>
          <a:p>
            <a:fld id="{7E9E055C-8D1E-4799-9929-E5E036377F4D}" type="slidenum">
              <a:rPr lang="pl-PL" smtClean="0">
                <a:solidFill>
                  <a:srgbClr val="48231E"/>
                </a:solidFill>
              </a:rPr>
              <a:pPr/>
              <a:t>‹#›</a:t>
            </a:fld>
            <a:endParaRPr lang="pl-PL">
              <a:solidFill>
                <a:srgbClr val="48231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2610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spcBef>
          <a:spcPts val="400"/>
        </a:spcBef>
        <a:buNone/>
        <a:defRPr sz="3600" b="0" kern="1200" cap="none" spc="0" baseline="0">
          <a:solidFill>
            <a:schemeClr val="tx2"/>
          </a:solidFill>
          <a:latin typeface="+mj-lt"/>
          <a:ea typeface="+mj-ea"/>
          <a:cs typeface="Tunga" pitchFamily="2"/>
        </a:defRPr>
      </a:lvl1pPr>
    </p:titleStyle>
    <p:bodyStyle>
      <a:lvl1pPr marL="171450" indent="-173736" algn="l" defTabSz="914400" rtl="0" eaLnBrk="1" latinLnBrk="0" hangingPunct="1">
        <a:spcBef>
          <a:spcPts val="600"/>
        </a:spcBef>
        <a:spcAft>
          <a:spcPts val="0"/>
        </a:spcAft>
        <a:buClr>
          <a:schemeClr val="accent1"/>
        </a:buClr>
        <a:buFont typeface="Arial" pitchFamily="34" charset="0"/>
        <a:buChar char="•"/>
        <a:defRPr sz="2200" b="0" i="0" kern="1200" cap="none" spc="30" baseline="0">
          <a:solidFill>
            <a:schemeClr val="tx2"/>
          </a:solidFill>
          <a:latin typeface="+mn-lt"/>
          <a:ea typeface="+mn-ea"/>
          <a:cs typeface="Tahoma" pitchFamily="34" charset="0"/>
        </a:defRPr>
      </a:lvl1pPr>
      <a:lvl2pPr marL="344488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Tahoma" pitchFamily="34" charset="0"/>
        </a:defRPr>
      </a:lvl2pPr>
      <a:lvl3pPr marL="515938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Tahoma" pitchFamily="34" charset="0"/>
        </a:defRPr>
      </a:lvl3pPr>
      <a:lvl4pPr marL="688975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Tahoma" pitchFamily="34" charset="0"/>
        </a:defRPr>
      </a:lvl4pPr>
      <a:lvl5pPr marL="860425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Tahoma" pitchFamily="34" charset="0"/>
        </a:defRPr>
      </a:lvl5pPr>
      <a:lvl6pPr marL="1051560" indent="-173736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234440" indent="-173736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417320" indent="-173736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1600200" indent="-173736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3059832" y="4941168"/>
            <a:ext cx="5904656" cy="1728192"/>
          </a:xfrm>
        </p:spPr>
        <p:txBody>
          <a:bodyPr>
            <a:normAutofit/>
          </a:bodyPr>
          <a:lstStyle/>
          <a:p>
            <a:endParaRPr lang="pl-PL" sz="1200" b="1" dirty="0" smtClean="0">
              <a:solidFill>
                <a:schemeClr val="tx1"/>
              </a:solidFill>
            </a:endParaRPr>
          </a:p>
          <a:p>
            <a:r>
              <a:rPr lang="pl-PL" sz="1200" b="1" dirty="0" smtClean="0">
                <a:solidFill>
                  <a:schemeClr val="tx1"/>
                </a:solidFill>
              </a:rPr>
              <a:t>Tomasz  </a:t>
            </a:r>
            <a:r>
              <a:rPr lang="pl-PL" sz="1200" b="1" dirty="0" err="1" smtClean="0">
                <a:solidFill>
                  <a:schemeClr val="tx1"/>
                </a:solidFill>
              </a:rPr>
              <a:t>Komendziński</a:t>
            </a:r>
            <a:endParaRPr lang="pl-PL" sz="1200" b="1" dirty="0" smtClean="0">
              <a:solidFill>
                <a:schemeClr val="tx1"/>
              </a:solidFill>
            </a:endParaRPr>
          </a:p>
          <a:p>
            <a:endParaRPr lang="pl-PL" sz="1200" b="1" dirty="0" smtClean="0">
              <a:solidFill>
                <a:schemeClr val="tx1"/>
              </a:solidFill>
            </a:endParaRPr>
          </a:p>
          <a:p>
            <a:r>
              <a:rPr lang="pl-PL" sz="1200" b="1" dirty="0" smtClean="0">
                <a:solidFill>
                  <a:schemeClr val="tx1"/>
                </a:solidFill>
              </a:rPr>
              <a:t>Zakład </a:t>
            </a:r>
            <a:r>
              <a:rPr lang="pl-PL" sz="1200" b="1" dirty="0" err="1" smtClean="0">
                <a:solidFill>
                  <a:schemeClr val="tx1"/>
                </a:solidFill>
              </a:rPr>
              <a:t>Kognitywistyki</a:t>
            </a:r>
            <a:r>
              <a:rPr lang="pl-PL" sz="1200" b="1" dirty="0" smtClean="0">
                <a:solidFill>
                  <a:schemeClr val="tx1"/>
                </a:solidFill>
              </a:rPr>
              <a:t> i </a:t>
            </a:r>
            <a:r>
              <a:rPr lang="pl-PL" sz="1200" b="1" dirty="0" err="1" smtClean="0">
                <a:solidFill>
                  <a:schemeClr val="tx1"/>
                </a:solidFill>
              </a:rPr>
              <a:t>Epistemologi</a:t>
            </a:r>
            <a:r>
              <a:rPr lang="pl-PL" sz="1200" b="1" dirty="0" smtClean="0">
                <a:solidFill>
                  <a:schemeClr val="tx1"/>
                </a:solidFill>
              </a:rPr>
              <a:t>, WH, UMK</a:t>
            </a:r>
          </a:p>
          <a:p>
            <a:r>
              <a:rPr lang="pl-PL" sz="1200" b="1" dirty="0" smtClean="0">
                <a:solidFill>
                  <a:schemeClr val="tx1"/>
                </a:solidFill>
              </a:rPr>
              <a:t>Laboratorium </a:t>
            </a:r>
            <a:r>
              <a:rPr lang="pl-PL" sz="1200" b="1" dirty="0" err="1" smtClean="0">
                <a:solidFill>
                  <a:schemeClr val="tx1"/>
                </a:solidFill>
              </a:rPr>
              <a:t>Neurokognitywne</a:t>
            </a:r>
            <a:r>
              <a:rPr lang="pl-PL" sz="1200" b="1" dirty="0" smtClean="0">
                <a:solidFill>
                  <a:schemeClr val="tx1"/>
                </a:solidFill>
              </a:rPr>
              <a:t>, </a:t>
            </a:r>
            <a:r>
              <a:rPr lang="pl-PL" sz="1200" b="1" dirty="0" err="1" smtClean="0">
                <a:solidFill>
                  <a:schemeClr val="tx1"/>
                </a:solidFill>
              </a:rPr>
              <a:t>Icnt</a:t>
            </a:r>
            <a:r>
              <a:rPr lang="pl-PL" sz="1200" b="1" dirty="0" smtClean="0">
                <a:solidFill>
                  <a:schemeClr val="tx1"/>
                </a:solidFill>
              </a:rPr>
              <a:t>, UMK</a:t>
            </a:r>
          </a:p>
          <a:p>
            <a:endParaRPr lang="pl-PL" sz="1200" b="1" dirty="0" smtClean="0">
              <a:solidFill>
                <a:schemeClr val="tx1"/>
              </a:solidFill>
            </a:endParaRPr>
          </a:p>
          <a:p>
            <a:r>
              <a:rPr lang="pl-PL" sz="1200" b="1" dirty="0" smtClean="0">
                <a:solidFill>
                  <a:srgbClr val="00B0F0"/>
                </a:solidFill>
              </a:rPr>
              <a:t>Tomasz.Komendzinski@umk.pl</a:t>
            </a:r>
            <a:endParaRPr lang="pl-PL" sz="1200" b="1" dirty="0">
              <a:solidFill>
                <a:srgbClr val="0070C0"/>
              </a:solidFill>
            </a:endParaRPr>
          </a:p>
        </p:txBody>
      </p:sp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0" y="260649"/>
            <a:ext cx="9036496" cy="3528391"/>
          </a:xfrm>
        </p:spPr>
        <p:txBody>
          <a:bodyPr>
            <a:normAutofit fontScale="90000"/>
          </a:bodyPr>
          <a:lstStyle/>
          <a:p>
            <a:r>
              <a:rPr lang="pl-PL" sz="2800" b="0" i="1" u="none" strike="noStrike" baseline="0" dirty="0" smtClean="0">
                <a:solidFill>
                  <a:srgbClr val="000000"/>
                </a:solidFill>
                <a:latin typeface="Times New Roman"/>
              </a:rPr>
              <a:t/>
            </a:r>
            <a:br>
              <a:rPr lang="pl-PL" sz="2800" b="0" i="1" u="none" strike="noStrike" baseline="0" dirty="0" smtClean="0">
                <a:solidFill>
                  <a:srgbClr val="000000"/>
                </a:solidFill>
                <a:latin typeface="Times New Roman"/>
              </a:rPr>
            </a:br>
            <a:r>
              <a:rPr lang="pl-PL" sz="2800" i="1" dirty="0">
                <a:solidFill>
                  <a:srgbClr val="000000"/>
                </a:solidFill>
                <a:latin typeface="Times New Roman"/>
              </a:rPr>
              <a:t/>
            </a:r>
            <a:br>
              <a:rPr lang="pl-PL" sz="2800" i="1" dirty="0">
                <a:solidFill>
                  <a:srgbClr val="000000"/>
                </a:solidFill>
                <a:latin typeface="Times New Roman"/>
              </a:rPr>
            </a:br>
            <a:r>
              <a:rPr lang="pl-PL" sz="2800" i="1" dirty="0" smtClean="0">
                <a:solidFill>
                  <a:srgbClr val="000000"/>
                </a:solidFill>
                <a:latin typeface="Times New Roman"/>
              </a:rPr>
              <a:t/>
            </a:r>
            <a:br>
              <a:rPr lang="pl-PL" sz="2800" i="1" dirty="0" smtClean="0">
                <a:solidFill>
                  <a:srgbClr val="000000"/>
                </a:solidFill>
                <a:latin typeface="Times New Roman"/>
              </a:rPr>
            </a:br>
            <a:r>
              <a:rPr lang="pl-PL" sz="2800" i="1" dirty="0">
                <a:solidFill>
                  <a:srgbClr val="000000"/>
                </a:solidFill>
                <a:latin typeface="Times New Roman"/>
              </a:rPr>
              <a:t/>
            </a:r>
            <a:br>
              <a:rPr lang="pl-PL" sz="2800" i="1" dirty="0">
                <a:solidFill>
                  <a:srgbClr val="000000"/>
                </a:solidFill>
                <a:latin typeface="Times New Roman"/>
              </a:rPr>
            </a:br>
            <a:r>
              <a:rPr lang="pl-PL" sz="2800" i="1" dirty="0" smtClean="0">
                <a:solidFill>
                  <a:srgbClr val="000000"/>
                </a:solidFill>
                <a:latin typeface="Times New Roman"/>
              </a:rPr>
              <a:t/>
            </a:r>
            <a:br>
              <a:rPr lang="pl-PL" sz="2800" i="1" dirty="0" smtClean="0">
                <a:solidFill>
                  <a:srgbClr val="000000"/>
                </a:solidFill>
                <a:latin typeface="Times New Roman"/>
              </a:rPr>
            </a:br>
            <a:r>
              <a:rPr lang="pl-PL" sz="2800" i="1" dirty="0">
                <a:solidFill>
                  <a:srgbClr val="000000"/>
                </a:solidFill>
                <a:latin typeface="Times New Roman"/>
              </a:rPr>
              <a:t/>
            </a:r>
            <a:br>
              <a:rPr lang="pl-PL" sz="2800" i="1" dirty="0">
                <a:solidFill>
                  <a:srgbClr val="000000"/>
                </a:solidFill>
                <a:latin typeface="Times New Roman"/>
              </a:rPr>
            </a:br>
            <a:r>
              <a:rPr lang="pl-PL" sz="2800" i="1" dirty="0" smtClean="0">
                <a:solidFill>
                  <a:srgbClr val="000000"/>
                </a:solidFill>
                <a:latin typeface="Times New Roman"/>
              </a:rPr>
              <a:t/>
            </a:r>
            <a:br>
              <a:rPr lang="pl-PL" sz="2800" i="1" dirty="0" smtClean="0">
                <a:solidFill>
                  <a:srgbClr val="000000"/>
                </a:solidFill>
                <a:latin typeface="Times New Roman"/>
              </a:rPr>
            </a:br>
            <a:r>
              <a:rPr lang="pl-PL" sz="2800" i="1" dirty="0">
                <a:solidFill>
                  <a:srgbClr val="000000"/>
                </a:solidFill>
                <a:latin typeface="Times New Roman"/>
              </a:rPr>
              <a:t/>
            </a:r>
            <a:br>
              <a:rPr lang="pl-PL" sz="2800" i="1" dirty="0">
                <a:solidFill>
                  <a:srgbClr val="000000"/>
                </a:solidFill>
                <a:latin typeface="Times New Roman"/>
              </a:rPr>
            </a:br>
            <a:r>
              <a:rPr lang="pl-PL" sz="2800" i="1" dirty="0" smtClean="0">
                <a:solidFill>
                  <a:srgbClr val="000000"/>
                </a:solidFill>
                <a:latin typeface="Times New Roman"/>
              </a:rPr>
              <a:t/>
            </a:r>
            <a:br>
              <a:rPr lang="pl-PL" sz="2800" i="1" dirty="0" smtClean="0">
                <a:solidFill>
                  <a:srgbClr val="000000"/>
                </a:solidFill>
                <a:latin typeface="Times New Roman"/>
              </a:rPr>
            </a:br>
            <a:r>
              <a:rPr lang="pl-PL" sz="2800" i="1" dirty="0">
                <a:solidFill>
                  <a:srgbClr val="000000"/>
                </a:solidFill>
                <a:latin typeface="Times New Roman"/>
              </a:rPr>
              <a:t/>
            </a:r>
            <a:br>
              <a:rPr lang="pl-PL" sz="2800" i="1" dirty="0">
                <a:solidFill>
                  <a:srgbClr val="000000"/>
                </a:solidFill>
                <a:latin typeface="Times New Roman"/>
              </a:rPr>
            </a:br>
            <a:r>
              <a:rPr lang="pl-PL" sz="2800" i="1" dirty="0" smtClean="0">
                <a:solidFill>
                  <a:srgbClr val="000000"/>
                </a:solidFill>
                <a:latin typeface="Times New Roman"/>
              </a:rPr>
              <a:t/>
            </a:r>
            <a:br>
              <a:rPr lang="pl-PL" sz="2800" i="1" dirty="0" smtClean="0">
                <a:solidFill>
                  <a:srgbClr val="000000"/>
                </a:solidFill>
                <a:latin typeface="Times New Roman"/>
              </a:rPr>
            </a:br>
            <a:r>
              <a:rPr lang="pl-PL" sz="2800" i="1" dirty="0">
                <a:solidFill>
                  <a:srgbClr val="000000"/>
                </a:solidFill>
                <a:latin typeface="Times New Roman"/>
              </a:rPr>
              <a:t/>
            </a:r>
            <a:br>
              <a:rPr lang="pl-PL" sz="2800" i="1" dirty="0">
                <a:solidFill>
                  <a:srgbClr val="000000"/>
                </a:solidFill>
                <a:latin typeface="Times New Roman"/>
              </a:rPr>
            </a:br>
            <a:r>
              <a:rPr lang="pl-PL" sz="2800" i="1" dirty="0" smtClean="0">
                <a:solidFill>
                  <a:srgbClr val="000000"/>
                </a:solidFill>
                <a:latin typeface="Times New Roman"/>
              </a:rPr>
              <a:t/>
            </a:r>
            <a:br>
              <a:rPr lang="pl-PL" sz="2800" i="1" dirty="0" smtClean="0">
                <a:solidFill>
                  <a:srgbClr val="000000"/>
                </a:solidFill>
                <a:latin typeface="Times New Roman"/>
              </a:rPr>
            </a:br>
            <a:r>
              <a:rPr lang="pl-PL" sz="2800" i="1" dirty="0">
                <a:solidFill>
                  <a:srgbClr val="000000"/>
                </a:solidFill>
                <a:latin typeface="Times New Roman"/>
              </a:rPr>
              <a:t/>
            </a:r>
            <a:br>
              <a:rPr lang="pl-PL" sz="2800" i="1" dirty="0">
                <a:solidFill>
                  <a:srgbClr val="000000"/>
                </a:solidFill>
                <a:latin typeface="Times New Roman"/>
              </a:rPr>
            </a:br>
            <a:r>
              <a:rPr lang="pl-PL" sz="2800" i="1" dirty="0" smtClean="0">
                <a:solidFill>
                  <a:srgbClr val="000000"/>
                </a:solidFill>
                <a:latin typeface="Times New Roman"/>
              </a:rPr>
              <a:t/>
            </a:r>
            <a:br>
              <a:rPr lang="pl-PL" sz="2800" i="1" dirty="0" smtClean="0">
                <a:solidFill>
                  <a:srgbClr val="000000"/>
                </a:solidFill>
                <a:latin typeface="Times New Roman"/>
              </a:rPr>
            </a:br>
            <a:r>
              <a:rPr lang="pl-PL" sz="2800" i="1" dirty="0">
                <a:solidFill>
                  <a:srgbClr val="000000"/>
                </a:solidFill>
                <a:latin typeface="Times New Roman"/>
              </a:rPr>
              <a:t/>
            </a:r>
            <a:br>
              <a:rPr lang="pl-PL" sz="2800" i="1" dirty="0">
                <a:solidFill>
                  <a:srgbClr val="000000"/>
                </a:solidFill>
                <a:latin typeface="Times New Roman"/>
              </a:rPr>
            </a:br>
            <a:r>
              <a:rPr lang="pl-PL" sz="2800" i="1" dirty="0" smtClean="0">
                <a:solidFill>
                  <a:srgbClr val="000000"/>
                </a:solidFill>
                <a:latin typeface="Times New Roman"/>
              </a:rPr>
              <a:t/>
            </a:r>
            <a:br>
              <a:rPr lang="pl-PL" sz="2800" i="1" dirty="0" smtClean="0">
                <a:solidFill>
                  <a:srgbClr val="000000"/>
                </a:solidFill>
                <a:latin typeface="Times New Roman"/>
              </a:rPr>
            </a:br>
            <a:r>
              <a:rPr lang="pl-PL" sz="2800" i="1" dirty="0">
                <a:solidFill>
                  <a:srgbClr val="000000"/>
                </a:solidFill>
                <a:latin typeface="Times New Roman"/>
              </a:rPr>
              <a:t/>
            </a:r>
            <a:br>
              <a:rPr lang="pl-PL" sz="2800" i="1" dirty="0">
                <a:solidFill>
                  <a:srgbClr val="000000"/>
                </a:solidFill>
                <a:latin typeface="Times New Roman"/>
              </a:rPr>
            </a:br>
            <a:r>
              <a:rPr lang="pl-PL" sz="2800" i="1" dirty="0" smtClean="0">
                <a:solidFill>
                  <a:srgbClr val="000000"/>
                </a:solidFill>
                <a:latin typeface="Times New Roman"/>
              </a:rPr>
              <a:t/>
            </a:r>
            <a:br>
              <a:rPr lang="pl-PL" sz="2800" i="1" dirty="0" smtClean="0">
                <a:solidFill>
                  <a:srgbClr val="000000"/>
                </a:solidFill>
                <a:latin typeface="Times New Roman"/>
              </a:rPr>
            </a:br>
            <a:r>
              <a:rPr lang="pl-PL" sz="2800" i="1" dirty="0">
                <a:solidFill>
                  <a:srgbClr val="000000"/>
                </a:solidFill>
                <a:latin typeface="Times New Roman"/>
              </a:rPr>
              <a:t/>
            </a:r>
            <a:br>
              <a:rPr lang="pl-PL" sz="2800" i="1" dirty="0">
                <a:solidFill>
                  <a:srgbClr val="000000"/>
                </a:solidFill>
                <a:latin typeface="Times New Roman"/>
              </a:rPr>
            </a:br>
            <a:r>
              <a:rPr lang="pl-PL" sz="2800" i="1" dirty="0" smtClean="0">
                <a:solidFill>
                  <a:srgbClr val="000000"/>
                </a:solidFill>
                <a:latin typeface="Times New Roman"/>
              </a:rPr>
              <a:t/>
            </a:r>
            <a:br>
              <a:rPr lang="pl-PL" sz="2800" i="1" dirty="0" smtClean="0">
                <a:solidFill>
                  <a:srgbClr val="000000"/>
                </a:solidFill>
                <a:latin typeface="Times New Roman"/>
              </a:rPr>
            </a:br>
            <a:r>
              <a:rPr lang="pl-PL" sz="2800" i="1" dirty="0">
                <a:solidFill>
                  <a:srgbClr val="000000"/>
                </a:solidFill>
                <a:latin typeface="Times New Roman"/>
              </a:rPr>
              <a:t/>
            </a:r>
            <a:br>
              <a:rPr lang="pl-PL" sz="2800" i="1" dirty="0">
                <a:solidFill>
                  <a:srgbClr val="000000"/>
                </a:solidFill>
                <a:latin typeface="Times New Roman"/>
              </a:rPr>
            </a:br>
            <a:r>
              <a:rPr lang="pl-PL" sz="2800" i="1" dirty="0" smtClean="0">
                <a:solidFill>
                  <a:srgbClr val="000000"/>
                </a:solidFill>
                <a:latin typeface="Times New Roman"/>
              </a:rPr>
              <a:t/>
            </a:r>
            <a:br>
              <a:rPr lang="pl-PL" sz="2800" i="1" dirty="0" smtClean="0">
                <a:solidFill>
                  <a:srgbClr val="000000"/>
                </a:solidFill>
                <a:latin typeface="Times New Roman"/>
              </a:rPr>
            </a:br>
            <a:r>
              <a:rPr lang="pl-PL" sz="2800" i="1" dirty="0">
                <a:solidFill>
                  <a:srgbClr val="000000"/>
                </a:solidFill>
                <a:latin typeface="Times New Roman"/>
              </a:rPr>
              <a:t/>
            </a:r>
            <a:br>
              <a:rPr lang="pl-PL" sz="2800" i="1" dirty="0">
                <a:solidFill>
                  <a:srgbClr val="000000"/>
                </a:solidFill>
                <a:latin typeface="Times New Roman"/>
              </a:rPr>
            </a:br>
            <a:r>
              <a:rPr lang="pl-PL" sz="2800" i="1" dirty="0" smtClean="0">
                <a:solidFill>
                  <a:srgbClr val="000000"/>
                </a:solidFill>
                <a:latin typeface="Times New Roman"/>
              </a:rPr>
              <a:t/>
            </a:r>
            <a:br>
              <a:rPr lang="pl-PL" sz="2800" i="1" dirty="0" smtClean="0">
                <a:solidFill>
                  <a:srgbClr val="000000"/>
                </a:solidFill>
                <a:latin typeface="Times New Roman"/>
              </a:rPr>
            </a:br>
            <a:r>
              <a:rPr lang="pl-PL" sz="2800" i="1" dirty="0">
                <a:solidFill>
                  <a:srgbClr val="000000"/>
                </a:solidFill>
                <a:latin typeface="Times New Roman"/>
              </a:rPr>
              <a:t/>
            </a:r>
            <a:br>
              <a:rPr lang="pl-PL" sz="2800" i="1" dirty="0">
                <a:solidFill>
                  <a:srgbClr val="000000"/>
                </a:solidFill>
                <a:latin typeface="Times New Roman"/>
              </a:rPr>
            </a:br>
            <a:r>
              <a:rPr lang="pl-PL" sz="2800" b="0" i="1" u="none" strike="noStrike" baseline="0" dirty="0" err="1" smtClean="0">
                <a:solidFill>
                  <a:srgbClr val="000000"/>
                </a:solidFill>
                <a:latin typeface="Times New Roman"/>
              </a:rPr>
              <a:t>Kognitywistyczny</a:t>
            </a:r>
            <a:r>
              <a:rPr lang="pl-PL" sz="2800" b="0" i="1" u="none" strike="noStrike" baseline="0" dirty="0" smtClean="0">
                <a:solidFill>
                  <a:srgbClr val="000000"/>
                </a:solidFill>
                <a:latin typeface="Times New Roman"/>
              </a:rPr>
              <a:t>  i  kognitywny  wymiary   </a:t>
            </a:r>
            <a:br>
              <a:rPr lang="pl-PL" sz="2800" b="0" i="1" u="none" strike="noStrike" baseline="0" dirty="0" smtClean="0">
                <a:solidFill>
                  <a:srgbClr val="000000"/>
                </a:solidFill>
                <a:latin typeface="Times New Roman"/>
              </a:rPr>
            </a:br>
            <a:r>
              <a:rPr lang="pl-PL" sz="2800" b="0" i="1" u="none" strike="noStrike" baseline="0" dirty="0" smtClean="0">
                <a:solidFill>
                  <a:srgbClr val="000000"/>
                </a:solidFill>
                <a:latin typeface="Times New Roman"/>
              </a:rPr>
              <a:t>wizualizacji  dla  badań  interdyscyplinarnych             </a:t>
            </a:r>
            <a:br>
              <a:rPr lang="pl-PL" sz="2800" b="0" i="1" u="none" strike="noStrike" baseline="0" dirty="0" smtClean="0">
                <a:solidFill>
                  <a:srgbClr val="000000"/>
                </a:solidFill>
                <a:latin typeface="Times New Roman"/>
              </a:rPr>
            </a:br>
            <a:r>
              <a:rPr lang="pl-PL" sz="2800" i="1" dirty="0">
                <a:solidFill>
                  <a:srgbClr val="000000"/>
                </a:solidFill>
                <a:latin typeface="Times New Roman"/>
              </a:rPr>
              <a:t/>
            </a:r>
            <a:br>
              <a:rPr lang="pl-PL" sz="2800" i="1" dirty="0">
                <a:solidFill>
                  <a:srgbClr val="000000"/>
                </a:solidFill>
                <a:latin typeface="Times New Roman"/>
              </a:rPr>
            </a:br>
            <a:r>
              <a:rPr lang="pl-PL" sz="2000" b="0" i="1" u="none" strike="noStrike" baseline="0" dirty="0" smtClean="0">
                <a:solidFill>
                  <a:srgbClr val="000000"/>
                </a:solidFill>
                <a:latin typeface="Times New Roman"/>
              </a:rPr>
              <a:t>w zakresie </a:t>
            </a:r>
            <a:br>
              <a:rPr lang="pl-PL" sz="2000" b="0" i="1" u="none" strike="noStrike" baseline="0" dirty="0" smtClean="0">
                <a:solidFill>
                  <a:srgbClr val="000000"/>
                </a:solidFill>
                <a:latin typeface="Times New Roman"/>
              </a:rPr>
            </a:br>
            <a:r>
              <a:rPr lang="pl-PL" sz="2000" b="0" i="1" u="none" strike="noStrike" baseline="0" dirty="0" smtClean="0">
                <a:solidFill>
                  <a:srgbClr val="000000"/>
                </a:solidFill>
                <a:latin typeface="Times New Roman"/>
              </a:rPr>
              <a:t/>
            </a:r>
            <a:br>
              <a:rPr lang="pl-PL" sz="2000" b="0" i="1" u="none" strike="noStrike" baseline="0" dirty="0" smtClean="0">
                <a:solidFill>
                  <a:srgbClr val="000000"/>
                </a:solidFill>
                <a:latin typeface="Times New Roman"/>
              </a:rPr>
            </a:br>
            <a:r>
              <a:rPr lang="pl-PL" sz="2000" b="0" i="1" u="none" strike="noStrike" baseline="0" dirty="0" smtClean="0">
                <a:solidFill>
                  <a:srgbClr val="000000"/>
                </a:solidFill>
                <a:latin typeface="Times New Roman"/>
              </a:rPr>
              <a:t>science  of  team  science  oraz  science of science  </a:t>
            </a:r>
            <a:r>
              <a:rPr lang="pl-PL" sz="2000" b="0" i="1" u="none" strike="noStrike" baseline="0" dirty="0" err="1" smtClean="0">
                <a:solidFill>
                  <a:srgbClr val="000000"/>
                </a:solidFill>
                <a:latin typeface="Times New Roman"/>
              </a:rPr>
              <a:t>communication</a:t>
            </a:r>
            <a:r>
              <a:rPr lang="pl-PL" sz="2800" b="0" i="0" u="none" strike="noStrike" baseline="0" dirty="0" smtClean="0">
                <a:solidFill>
                  <a:srgbClr val="000000"/>
                </a:solidFill>
                <a:latin typeface="Times New Roman"/>
              </a:rPr>
              <a:t/>
            </a:r>
            <a:br>
              <a:rPr lang="pl-PL" sz="2800" b="0" i="0" u="none" strike="noStrike" baseline="0" dirty="0" smtClean="0">
                <a:solidFill>
                  <a:srgbClr val="000000"/>
                </a:solidFill>
                <a:latin typeface="Times New Roman"/>
              </a:rPr>
            </a:br>
            <a:r>
              <a:rPr lang="pl-PL" sz="2800" b="0" i="0" u="none" strike="noStrike" baseline="0" dirty="0" smtClean="0">
                <a:solidFill>
                  <a:srgbClr val="000000"/>
                </a:solidFill>
                <a:latin typeface="Times New Roman"/>
              </a:rPr>
              <a:t/>
            </a:r>
            <a:br>
              <a:rPr lang="pl-PL" sz="2800" b="0" i="0" u="none" strike="noStrike" baseline="0" dirty="0" smtClean="0">
                <a:solidFill>
                  <a:srgbClr val="000000"/>
                </a:solidFill>
                <a:latin typeface="Times New Roman"/>
              </a:rPr>
            </a:br>
            <a:r>
              <a:rPr lang="pl-PL" sz="2800" b="0" i="0" u="none" strike="noStrike" baseline="0" dirty="0" smtClean="0">
                <a:solidFill>
                  <a:srgbClr val="000000"/>
                </a:solidFill>
                <a:latin typeface="Times New Roman"/>
              </a:rPr>
              <a:t/>
            </a:r>
            <a:br>
              <a:rPr lang="pl-PL" sz="2800" b="0" i="0" u="none" strike="noStrike" baseline="0" dirty="0" smtClean="0">
                <a:solidFill>
                  <a:srgbClr val="000000"/>
                </a:solidFill>
                <a:latin typeface="Times New Roman"/>
              </a:rPr>
            </a:br>
            <a:endParaRPr lang="pl-PL" sz="2800" dirty="0"/>
          </a:p>
        </p:txBody>
      </p:sp>
    </p:spTree>
    <p:extLst>
      <p:ext uri="{BB962C8B-B14F-4D97-AF65-F5344CB8AC3E}">
        <p14:creationId xmlns:p14="http://schemas.microsoft.com/office/powerpoint/2010/main" val="1488329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7119" y="1340768"/>
            <a:ext cx="4877193" cy="504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3816424" cy="3330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466579"/>
            <a:ext cx="3302706" cy="3210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006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               Science of Team Science</a:t>
            </a:r>
            <a:endParaRPr lang="pl-PL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10208"/>
            <a:ext cx="2389458" cy="6388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6903" y="2420888"/>
            <a:ext cx="6418869" cy="3647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1131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8640960" cy="6400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77625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063" y="332656"/>
            <a:ext cx="7807352" cy="5505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5949280"/>
            <a:ext cx="8208912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309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Trendy</a:t>
            </a:r>
            <a:endParaRPr lang="pl-PL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356276"/>
            <a:ext cx="7128792" cy="5218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65234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-29166"/>
            <a:ext cx="8856984" cy="6852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8700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784976" cy="6469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33424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64"/>
            <a:ext cx="8640960" cy="6018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21795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638" cy="3429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0371" y="0"/>
            <a:ext cx="4663629" cy="3613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84376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0371" y="3444668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1989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6632"/>
            <a:ext cx="8640960" cy="6372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1989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211960" y="408372"/>
            <a:ext cx="4474840" cy="1436452"/>
          </a:xfrm>
        </p:spPr>
        <p:txBody>
          <a:bodyPr>
            <a:normAutofit/>
          </a:bodyPr>
          <a:lstStyle/>
          <a:p>
            <a:r>
              <a:rPr lang="pl-PL" sz="2400" dirty="0" err="1" smtClean="0"/>
              <a:t>Kognitywistyka</a:t>
            </a:r>
            <a:r>
              <a:rPr lang="pl-PL" sz="2400" dirty="0" smtClean="0"/>
              <a:t> a nauki kognitywne</a:t>
            </a:r>
            <a:endParaRPr lang="pl-PL" sz="2400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260648"/>
            <a:ext cx="3475950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6284" y="2807953"/>
            <a:ext cx="5184576" cy="3238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154" y="3598778"/>
            <a:ext cx="3359316" cy="32794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8360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26128" y="408373"/>
            <a:ext cx="8260672" cy="644364"/>
          </a:xfrm>
        </p:spPr>
        <p:txBody>
          <a:bodyPr/>
          <a:lstStyle/>
          <a:p>
            <a:endParaRPr lang="pl-PL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196752"/>
            <a:ext cx="6629338" cy="4916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460" y="6193730"/>
            <a:ext cx="8784976" cy="664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7880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7393"/>
            <a:ext cx="8352928" cy="6850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7474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1"/>
            <a:ext cx="4248472" cy="3186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62018"/>
            <a:ext cx="4355976" cy="3266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527630"/>
            <a:ext cx="4248472" cy="3186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537851"/>
            <a:ext cx="4247964" cy="3185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51068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9036495" cy="6777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04779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8640960" cy="6444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1541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692696"/>
            <a:ext cx="8280920" cy="54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5" y="6309320"/>
            <a:ext cx="6730504" cy="548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7104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8462459" cy="594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5913" y="6381328"/>
            <a:ext cx="5972175" cy="476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0936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Apteka">
  <a:themeElements>
    <a:clrScheme name="Apteka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Apteka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pteka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3000"/>
            <a:satMod val="14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atMod val="170000"/>
              </a:schemeClr>
              <a:schemeClr val="phClr">
                <a:shade val="70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oho">
  <a:themeElements>
    <a:clrScheme name="SOHO">
      <a:dk1>
        <a:srgbClr val="2E2224"/>
      </a:dk1>
      <a:lt1>
        <a:sysClr val="window" lastClr="FFFFFF"/>
      </a:lt1>
      <a:dk2>
        <a:srgbClr val="48231E"/>
      </a:dk2>
      <a:lt2>
        <a:srgbClr val="CBD8DD"/>
      </a:lt2>
      <a:accent1>
        <a:srgbClr val="61625E"/>
      </a:accent1>
      <a:accent2>
        <a:srgbClr val="964D2C"/>
      </a:accent2>
      <a:accent3>
        <a:srgbClr val="66553E"/>
      </a:accent3>
      <a:accent4>
        <a:srgbClr val="848058"/>
      </a:accent4>
      <a:accent5>
        <a:srgbClr val="AFA14B"/>
      </a:accent5>
      <a:accent6>
        <a:srgbClr val="AD7D4D"/>
      </a:accent6>
      <a:hlink>
        <a:srgbClr val="FFDE66"/>
      </a:hlink>
      <a:folHlink>
        <a:srgbClr val="C0AEBC"/>
      </a:folHlink>
    </a:clrScheme>
    <a:fontScheme name="SOHO">
      <a:majorFont>
        <a:latin typeface="Candara"/>
        <a:ea typeface=""/>
        <a:cs typeface=""/>
        <a:font script="Jpan" typeface="ＭＳ Ｐゴシック"/>
        <a:font script="Hang" typeface="HY견명조"/>
        <a:font script="Hans" typeface="华文新魏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ＭＳ Ｐゴシック"/>
        <a:font script="Hang" typeface="HY견명조"/>
        <a:font script="Hans" typeface="华文楷体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OHO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7000"/>
                <a:satMod val="150000"/>
              </a:schemeClr>
            </a:gs>
            <a:gs pos="30000">
              <a:schemeClr val="phClr">
                <a:shade val="94000"/>
                <a:satMod val="130000"/>
              </a:schemeClr>
            </a:gs>
            <a:gs pos="45000">
              <a:schemeClr val="phClr">
                <a:shade val="100000"/>
                <a:satMod val="120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4000"/>
                <a:satMod val="130000"/>
              </a:schemeClr>
            </a:gs>
            <a:gs pos="100000">
              <a:schemeClr val="phClr">
                <a:shade val="67000"/>
                <a:satMod val="150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2700000" algn="br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38100" dir="2700000" algn="br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38100" dir="2700000" algn="br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700000"/>
            </a:lightRig>
          </a:scene3d>
          <a:sp3d contourW="19050">
            <a:bevelT w="31750" h="38100"/>
            <a:contourClr>
              <a:schemeClr val="phClr">
                <a:shade val="15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4000"/>
                <a:satMod val="210000"/>
              </a:schemeClr>
            </a:gs>
            <a:gs pos="40000">
              <a:schemeClr val="phClr">
                <a:tint val="72000"/>
                <a:shade val="99000"/>
                <a:satMod val="200000"/>
              </a:schemeClr>
            </a:gs>
            <a:gs pos="100000">
              <a:schemeClr val="phClr">
                <a:tint val="100000"/>
                <a:shade val="30000"/>
                <a:alpha val="100000"/>
                <a:satMod val="175000"/>
                <a:lumMod val="100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86000"/>
                <a:alpha val="90000"/>
              </a:schemeClr>
              <a:schemeClr val="phClr">
                <a:shade val="49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Soho">
  <a:themeElements>
    <a:clrScheme name="SOHO">
      <a:dk1>
        <a:srgbClr val="2E2224"/>
      </a:dk1>
      <a:lt1>
        <a:sysClr val="window" lastClr="FFFFFF"/>
      </a:lt1>
      <a:dk2>
        <a:srgbClr val="48231E"/>
      </a:dk2>
      <a:lt2>
        <a:srgbClr val="CBD8DD"/>
      </a:lt2>
      <a:accent1>
        <a:srgbClr val="61625E"/>
      </a:accent1>
      <a:accent2>
        <a:srgbClr val="964D2C"/>
      </a:accent2>
      <a:accent3>
        <a:srgbClr val="66553E"/>
      </a:accent3>
      <a:accent4>
        <a:srgbClr val="848058"/>
      </a:accent4>
      <a:accent5>
        <a:srgbClr val="AFA14B"/>
      </a:accent5>
      <a:accent6>
        <a:srgbClr val="AD7D4D"/>
      </a:accent6>
      <a:hlink>
        <a:srgbClr val="FFDE66"/>
      </a:hlink>
      <a:folHlink>
        <a:srgbClr val="C0AEBC"/>
      </a:folHlink>
    </a:clrScheme>
    <a:fontScheme name="SOHO">
      <a:majorFont>
        <a:latin typeface="Candara"/>
        <a:ea typeface=""/>
        <a:cs typeface=""/>
        <a:font script="Jpan" typeface="ＭＳ Ｐゴシック"/>
        <a:font script="Hang" typeface="HY견명조"/>
        <a:font script="Hans" typeface="华文新魏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ＭＳ Ｐゴシック"/>
        <a:font script="Hang" typeface="HY견명조"/>
        <a:font script="Hans" typeface="华文楷体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OHO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7000"/>
                <a:satMod val="150000"/>
              </a:schemeClr>
            </a:gs>
            <a:gs pos="30000">
              <a:schemeClr val="phClr">
                <a:shade val="94000"/>
                <a:satMod val="130000"/>
              </a:schemeClr>
            </a:gs>
            <a:gs pos="45000">
              <a:schemeClr val="phClr">
                <a:shade val="100000"/>
                <a:satMod val="120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4000"/>
                <a:satMod val="130000"/>
              </a:schemeClr>
            </a:gs>
            <a:gs pos="100000">
              <a:schemeClr val="phClr">
                <a:shade val="67000"/>
                <a:satMod val="150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2700000" algn="br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38100" dir="2700000" algn="br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38100" dir="2700000" algn="br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700000"/>
            </a:lightRig>
          </a:scene3d>
          <a:sp3d contourW="19050">
            <a:bevelT w="31750" h="38100"/>
            <a:contourClr>
              <a:schemeClr val="phClr">
                <a:shade val="15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4000"/>
                <a:satMod val="210000"/>
              </a:schemeClr>
            </a:gs>
            <a:gs pos="40000">
              <a:schemeClr val="phClr">
                <a:tint val="72000"/>
                <a:shade val="99000"/>
                <a:satMod val="200000"/>
              </a:schemeClr>
            </a:gs>
            <a:gs pos="100000">
              <a:schemeClr val="phClr">
                <a:tint val="100000"/>
                <a:shade val="30000"/>
                <a:alpha val="100000"/>
                <a:satMod val="175000"/>
                <a:lumMod val="100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86000"/>
                <a:alpha val="90000"/>
              </a:schemeClr>
              <a:schemeClr val="phClr">
                <a:shade val="49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Apothecary</Template>
  <TotalTime>791</TotalTime>
  <Words>27</Words>
  <Application>Microsoft Office PowerPoint</Application>
  <PresentationFormat>Pokaz na ekranie (4:3)</PresentationFormat>
  <Paragraphs>11</Paragraphs>
  <Slides>19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3</vt:i4>
      </vt:variant>
      <vt:variant>
        <vt:lpstr>Tytuły slajdów</vt:lpstr>
      </vt:variant>
      <vt:variant>
        <vt:i4>19</vt:i4>
      </vt:variant>
    </vt:vector>
  </HeadingPairs>
  <TitlesOfParts>
    <vt:vector size="22" baseType="lpstr">
      <vt:lpstr>Apteka</vt:lpstr>
      <vt:lpstr>Soho</vt:lpstr>
      <vt:lpstr>1_Soho</vt:lpstr>
      <vt:lpstr>                          Kognitywistyczny  i  kognitywny  wymiary    wizualizacji  dla  badań  interdyscyplinarnych               w zakresie   science  of  team  science  oraz  science of science  communication   </vt:lpstr>
      <vt:lpstr>Kognitywistyka a nauki kognitywne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               Science of Team Science</vt:lpstr>
      <vt:lpstr>Prezentacja programu PowerPoint</vt:lpstr>
      <vt:lpstr>Prezentacja programu PowerPoint</vt:lpstr>
      <vt:lpstr>Trendy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Kognitywistyczny i kognitywny wymiary wizualizacji dla badań interdyscyplinarnych w zakresie science of team science oraz science of science communication.</dc:title>
  <dc:creator>UMK</dc:creator>
  <cp:lastModifiedBy>UMK</cp:lastModifiedBy>
  <cp:revision>33</cp:revision>
  <dcterms:created xsi:type="dcterms:W3CDTF">2017-03-22T01:21:06Z</dcterms:created>
  <dcterms:modified xsi:type="dcterms:W3CDTF">2017-03-24T05:20:56Z</dcterms:modified>
</cp:coreProperties>
</file>